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677630e12f42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04acd081164217"/>
  </p:sldMasterIdLst>
  <p:sldIdLst>
    <p:sldId xmlns:r="http://schemas.openxmlformats.org/officeDocument/2006/relationships" id="256" r:id="R61325115ba1c4e1b"/>
    <p:sldId xmlns:r="http://schemas.openxmlformats.org/officeDocument/2006/relationships" id="257" r:id="Raeaa1f908cb644a5"/>
    <p:sldId xmlns:r="http://schemas.openxmlformats.org/officeDocument/2006/relationships" id="258" r:id="R0f2381340fff47dd"/>
    <p:sldId xmlns:r="http://schemas.openxmlformats.org/officeDocument/2006/relationships" id="259" r:id="Rc74fdc076ffe45d9"/>
    <p:sldId xmlns:r="http://schemas.openxmlformats.org/officeDocument/2006/relationships" id="260" r:id="Rda313c51d42f4ed3"/>
    <p:sldId xmlns:r="http://schemas.openxmlformats.org/officeDocument/2006/relationships" id="261" r:id="R5404807daa664da8"/>
    <p:sldId xmlns:r="http://schemas.openxmlformats.org/officeDocument/2006/relationships" id="262" r:id="Rf743d287b2594b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04acd081164217" /><Relationship Type="http://schemas.openxmlformats.org/officeDocument/2006/relationships/slide" Target="/ppt/slides/slide1.xml" Id="R61325115ba1c4e1b" /><Relationship Type="http://schemas.openxmlformats.org/officeDocument/2006/relationships/slide" Target="/ppt/slides/slide2.xml" Id="Raeaa1f908cb644a5" /><Relationship Type="http://schemas.openxmlformats.org/officeDocument/2006/relationships/slide" Target="/ppt/slides/slide3.xml" Id="R0f2381340fff47dd" /><Relationship Type="http://schemas.openxmlformats.org/officeDocument/2006/relationships/slide" Target="/ppt/slides/slide4.xml" Id="Rc74fdc076ffe45d9" /><Relationship Type="http://schemas.openxmlformats.org/officeDocument/2006/relationships/slide" Target="/ppt/slides/slide5.xml" Id="Rda313c51d42f4ed3" /><Relationship Type="http://schemas.openxmlformats.org/officeDocument/2006/relationships/slide" Target="/ppt/slides/slide6.xml" Id="R5404807daa664da8" /><Relationship Type="http://schemas.openxmlformats.org/officeDocument/2006/relationships/slide" Target="/ppt/slides/slide7.xml" Id="Rf743d287b2594b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93a8fcb5ee47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760cc0a7d48cf" /><Relationship Type="http://schemas.openxmlformats.org/officeDocument/2006/relationships/theme" Target="/ppt/slideMasters/theme/theme1.xml" Id="R68e2de66f95141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c760cc0a7d48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39b6c9e7942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a989ac8804f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3646aed8445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09499e08c43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880be92c64e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b023e41da4c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488c3b81f4b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DIMENSJON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DIMENSJON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DIMENSJON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DIMENSJON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DIMENSJON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DIMENSJON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17 576 475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3 626 045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2 866 875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4 213 253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8 098 147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DIMENSJON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DIMENSJON SPETAKKEL AS  –  67,0 %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OG PROSJEKT AS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DIMENSJON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Hovfaret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post@dimensjonas.no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www.dimensjonas.no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926 138 561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DIMENSJON AS</a:t>
            </a:r>
          </a:p>
        </p:txBody>
      </p:sp>
    </p:spTree>
  </p:cSld>
  <p:clrMapOvr>
    <a:masterClrMapping xmlns:a="http://schemas.openxmlformats.org/drawingml/2006/main"/>
  </p:clrMapOvr>
</p:sld>
</file>