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0a2b26c94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db45674ea4bdd"/>
  </p:sldMasterIdLst>
  <p:sldIdLst>
    <p:sldId xmlns:r="http://schemas.openxmlformats.org/officeDocument/2006/relationships" id="256" r:id="Reee162a53cf0429d"/>
    <p:sldId xmlns:r="http://schemas.openxmlformats.org/officeDocument/2006/relationships" id="257" r:id="R78d2ca8e62cf4882"/>
    <p:sldId xmlns:r="http://schemas.openxmlformats.org/officeDocument/2006/relationships" id="258" r:id="R69a2879a523b4b3d"/>
    <p:sldId xmlns:r="http://schemas.openxmlformats.org/officeDocument/2006/relationships" id="259" r:id="R87c1eba2bda74afb"/>
    <p:sldId xmlns:r="http://schemas.openxmlformats.org/officeDocument/2006/relationships" id="260" r:id="R58131931c66042a2"/>
    <p:sldId xmlns:r="http://schemas.openxmlformats.org/officeDocument/2006/relationships" id="261" r:id="R7e8b86b34dda4827"/>
    <p:sldId xmlns:r="http://schemas.openxmlformats.org/officeDocument/2006/relationships" id="262" r:id="R65383fbec341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db45674ea4bdd" /><Relationship Type="http://schemas.openxmlformats.org/officeDocument/2006/relationships/slide" Target="/ppt/slides/slide1.xml" Id="Reee162a53cf0429d" /><Relationship Type="http://schemas.openxmlformats.org/officeDocument/2006/relationships/slide" Target="/ppt/slides/slide2.xml" Id="R78d2ca8e62cf4882" /><Relationship Type="http://schemas.openxmlformats.org/officeDocument/2006/relationships/slide" Target="/ppt/slides/slide3.xml" Id="R69a2879a523b4b3d" /><Relationship Type="http://schemas.openxmlformats.org/officeDocument/2006/relationships/slide" Target="/ppt/slides/slide4.xml" Id="R87c1eba2bda74afb" /><Relationship Type="http://schemas.openxmlformats.org/officeDocument/2006/relationships/slide" Target="/ppt/slides/slide5.xml" Id="R58131931c66042a2" /><Relationship Type="http://schemas.openxmlformats.org/officeDocument/2006/relationships/slide" Target="/ppt/slides/slide6.xml" Id="R7e8b86b34dda4827" /><Relationship Type="http://schemas.openxmlformats.org/officeDocument/2006/relationships/slide" Target="/ppt/slides/slide7.xml" Id="R65383fbec341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4898c2614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e46f4ea84a2c" /><Relationship Type="http://schemas.openxmlformats.org/officeDocument/2006/relationships/theme" Target="/ppt/slideMasters/theme/theme1.xml" Id="R4757854baa47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7e46f4ea8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e8c4d159a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5941cb40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fcfc2ad3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a7fc9b6e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7fd88acd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899a0e8fa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e824a9db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ALVILDE CELINE SØNJU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Hermine Fossum Sønju, Husebybakken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BALVI AS</a:t>
            </a:r>
          </a:p>
        </p:txBody>
      </p:sp>
    </p:spTree>
  </p:cSld>
  <p:clrMapOvr>
    <a:masterClrMapping xmlns:a="http://schemas.openxmlformats.org/drawingml/2006/main"/>
  </p:clrMapOvr>
</p:sld>
</file>