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5ba918fb4a49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e5d0abff5a497a"/>
  </p:sldMasterIdLst>
  <p:sldIdLst>
    <p:sldId xmlns:r="http://schemas.openxmlformats.org/officeDocument/2006/relationships" id="256" r:id="R72647447b88a4bf5"/>
    <p:sldId xmlns:r="http://schemas.openxmlformats.org/officeDocument/2006/relationships" id="257" r:id="Rd8393d8740914021"/>
    <p:sldId xmlns:r="http://schemas.openxmlformats.org/officeDocument/2006/relationships" id="258" r:id="R398d6d4abe5b4b50"/>
    <p:sldId xmlns:r="http://schemas.openxmlformats.org/officeDocument/2006/relationships" id="259" r:id="Rd112a4b548b842c2"/>
    <p:sldId xmlns:r="http://schemas.openxmlformats.org/officeDocument/2006/relationships" id="260" r:id="R99b7c15d9ba34c6a"/>
    <p:sldId xmlns:r="http://schemas.openxmlformats.org/officeDocument/2006/relationships" id="261" r:id="R589ad6c54b964db6"/>
    <p:sldId xmlns:r="http://schemas.openxmlformats.org/officeDocument/2006/relationships" id="262" r:id="R9f82be24f67b42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e5d0abff5a497a" /><Relationship Type="http://schemas.openxmlformats.org/officeDocument/2006/relationships/slide" Target="/ppt/slides/slide1.xml" Id="R72647447b88a4bf5" /><Relationship Type="http://schemas.openxmlformats.org/officeDocument/2006/relationships/slide" Target="/ppt/slides/slide2.xml" Id="Rd8393d8740914021" /><Relationship Type="http://schemas.openxmlformats.org/officeDocument/2006/relationships/slide" Target="/ppt/slides/slide3.xml" Id="R398d6d4abe5b4b50" /><Relationship Type="http://schemas.openxmlformats.org/officeDocument/2006/relationships/slide" Target="/ppt/slides/slide4.xml" Id="Rd112a4b548b842c2" /><Relationship Type="http://schemas.openxmlformats.org/officeDocument/2006/relationships/slide" Target="/ppt/slides/slide5.xml" Id="R99b7c15d9ba34c6a" /><Relationship Type="http://schemas.openxmlformats.org/officeDocument/2006/relationships/slide" Target="/ppt/slides/slide6.xml" Id="R589ad6c54b964db6" /><Relationship Type="http://schemas.openxmlformats.org/officeDocument/2006/relationships/slide" Target="/ppt/slides/slide7.xml" Id="R9f82be24f67b42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385e00fc384e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f9261b8b846d8" /><Relationship Type="http://schemas.openxmlformats.org/officeDocument/2006/relationships/theme" Target="/ppt/slideMasters/theme/theme1.xml" Id="Rd10d41cdd4ba44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0f9261b8b846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62dad797345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405f3a33042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38fb614204f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783e4fa424a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9ae5da41f47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389f569cc40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f5122a4314b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FRODE HAUGLAND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FRODE HAUGLAND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HAUGLAND INVEST AS ble etablert [år] og holder til i Hosteland.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FRODE HAUGLAND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FRODE HAUGLAND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FRODE HAUGLAND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285 825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1 190 057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1 895 057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FRODE HAUGLAND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HAUGLAND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FRODE HAUGLAND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Rekneset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5986 Hosteland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926 149 318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FRODE HAUGLAND INVEST AS</a:t>
            </a:r>
          </a:p>
        </p:txBody>
      </p:sp>
    </p:spTree>
  </p:cSld>
  <p:clrMapOvr>
    <a:masterClrMapping xmlns:a="http://schemas.openxmlformats.org/drawingml/2006/main"/>
  </p:clrMapOvr>
</p:sld>
</file>