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c56ed1d7e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f85413efe4a56"/>
  </p:sldMasterIdLst>
  <p:sldIdLst>
    <p:sldId xmlns:r="http://schemas.openxmlformats.org/officeDocument/2006/relationships" id="256" r:id="R6a6b360e36414173"/>
    <p:sldId xmlns:r="http://schemas.openxmlformats.org/officeDocument/2006/relationships" id="257" r:id="R69f5ae9df73c4b6c"/>
    <p:sldId xmlns:r="http://schemas.openxmlformats.org/officeDocument/2006/relationships" id="258" r:id="R0283c0b7e8cd45ac"/>
    <p:sldId xmlns:r="http://schemas.openxmlformats.org/officeDocument/2006/relationships" id="259" r:id="Rdf79dbef93e54cc4"/>
    <p:sldId xmlns:r="http://schemas.openxmlformats.org/officeDocument/2006/relationships" id="260" r:id="R7ec1a5a6c5c243e9"/>
    <p:sldId xmlns:r="http://schemas.openxmlformats.org/officeDocument/2006/relationships" id="261" r:id="Rfbccfda137974214"/>
    <p:sldId xmlns:r="http://schemas.openxmlformats.org/officeDocument/2006/relationships" id="262" r:id="Re09812c51861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f85413efe4a56" /><Relationship Type="http://schemas.openxmlformats.org/officeDocument/2006/relationships/slide" Target="/ppt/slides/slide1.xml" Id="R6a6b360e36414173" /><Relationship Type="http://schemas.openxmlformats.org/officeDocument/2006/relationships/slide" Target="/ppt/slides/slide2.xml" Id="R69f5ae9df73c4b6c" /><Relationship Type="http://schemas.openxmlformats.org/officeDocument/2006/relationships/slide" Target="/ppt/slides/slide3.xml" Id="R0283c0b7e8cd45ac" /><Relationship Type="http://schemas.openxmlformats.org/officeDocument/2006/relationships/slide" Target="/ppt/slides/slide4.xml" Id="Rdf79dbef93e54cc4" /><Relationship Type="http://schemas.openxmlformats.org/officeDocument/2006/relationships/slide" Target="/ppt/slides/slide5.xml" Id="R7ec1a5a6c5c243e9" /><Relationship Type="http://schemas.openxmlformats.org/officeDocument/2006/relationships/slide" Target="/ppt/slides/slide6.xml" Id="Rfbccfda137974214" /><Relationship Type="http://schemas.openxmlformats.org/officeDocument/2006/relationships/slide" Target="/ppt/slides/slide7.xml" Id="Re09812c51861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03defaa2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f5558a46472d" /><Relationship Type="http://schemas.openxmlformats.org/officeDocument/2006/relationships/theme" Target="/ppt/slideMasters/theme/theme1.xml" Id="R25974f0f2375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df5558a46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7e8f9289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930301cc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4ed73911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a1ba2775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a1bbaab9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298f1c18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cc506637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BLACKBIRD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BLACKBIRD KAPITAL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926 149 636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