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9d79c6824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8f6c3aeb749f1"/>
  </p:sldMasterIdLst>
  <p:sldIdLst>
    <p:sldId xmlns:r="http://schemas.openxmlformats.org/officeDocument/2006/relationships" id="256" r:id="Rceea8754a7fb4c3f"/>
    <p:sldId xmlns:r="http://schemas.openxmlformats.org/officeDocument/2006/relationships" id="257" r:id="R040548aa759f49fd"/>
    <p:sldId xmlns:r="http://schemas.openxmlformats.org/officeDocument/2006/relationships" id="258" r:id="R43d090c9b46e46aa"/>
    <p:sldId xmlns:r="http://schemas.openxmlformats.org/officeDocument/2006/relationships" id="259" r:id="R1107b5f30a1947fa"/>
    <p:sldId xmlns:r="http://schemas.openxmlformats.org/officeDocument/2006/relationships" id="260" r:id="R5eb2de21afd04892"/>
    <p:sldId xmlns:r="http://schemas.openxmlformats.org/officeDocument/2006/relationships" id="261" r:id="R5a0b1641d4b04bca"/>
    <p:sldId xmlns:r="http://schemas.openxmlformats.org/officeDocument/2006/relationships" id="262" r:id="Rdbda40a05d87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8f6c3aeb749f1" /><Relationship Type="http://schemas.openxmlformats.org/officeDocument/2006/relationships/slide" Target="/ppt/slides/slide1.xml" Id="Rceea8754a7fb4c3f" /><Relationship Type="http://schemas.openxmlformats.org/officeDocument/2006/relationships/slide" Target="/ppt/slides/slide2.xml" Id="R040548aa759f49fd" /><Relationship Type="http://schemas.openxmlformats.org/officeDocument/2006/relationships/slide" Target="/ppt/slides/slide3.xml" Id="R43d090c9b46e46aa" /><Relationship Type="http://schemas.openxmlformats.org/officeDocument/2006/relationships/slide" Target="/ppt/slides/slide4.xml" Id="R1107b5f30a1947fa" /><Relationship Type="http://schemas.openxmlformats.org/officeDocument/2006/relationships/slide" Target="/ppt/slides/slide5.xml" Id="R5eb2de21afd04892" /><Relationship Type="http://schemas.openxmlformats.org/officeDocument/2006/relationships/slide" Target="/ppt/slides/slide6.xml" Id="R5a0b1641d4b04bca" /><Relationship Type="http://schemas.openxmlformats.org/officeDocument/2006/relationships/slide" Target="/ppt/slides/slide7.xml" Id="Rdbda40a05d87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4d618e8e1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054c037d4fed" /><Relationship Type="http://schemas.openxmlformats.org/officeDocument/2006/relationships/theme" Target="/ppt/slideMasters/theme/theme1.xml" Id="R6917b9652f9e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6054c037d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5f7569e6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54979b9dd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12bef6a6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e20fe7e7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1082ce2f6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cca079c5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ae04368a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ADAJØ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TROND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ADAJØ AS</a:t>
            </a:r>
          </a:p>
        </p:txBody>
      </p:sp>
    </p:spTree>
  </p:cSld>
  <p:clrMapOvr>
    <a:masterClrMapping xmlns:a="http://schemas.openxmlformats.org/drawingml/2006/main"/>
  </p:clrMapOvr>
</p:sld>
</file>