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7c980e30154d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b8f7ef1296400f"/>
  </p:sldMasterIdLst>
  <p:sldIdLst>
    <p:sldId xmlns:r="http://schemas.openxmlformats.org/officeDocument/2006/relationships" id="256" r:id="R8bca9c6337c24199"/>
    <p:sldId xmlns:r="http://schemas.openxmlformats.org/officeDocument/2006/relationships" id="257" r:id="R1b4d0f23c5694cbc"/>
    <p:sldId xmlns:r="http://schemas.openxmlformats.org/officeDocument/2006/relationships" id="258" r:id="Rfe7e040528734298"/>
    <p:sldId xmlns:r="http://schemas.openxmlformats.org/officeDocument/2006/relationships" id="259" r:id="R3acd3a529d284f91"/>
    <p:sldId xmlns:r="http://schemas.openxmlformats.org/officeDocument/2006/relationships" id="260" r:id="R30a0bf7b52fc43ca"/>
    <p:sldId xmlns:r="http://schemas.openxmlformats.org/officeDocument/2006/relationships" id="261" r:id="R708917ef623846a2"/>
    <p:sldId xmlns:r="http://schemas.openxmlformats.org/officeDocument/2006/relationships" id="262" r:id="Rc0e30945af104f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8f7ef1296400f" /><Relationship Type="http://schemas.openxmlformats.org/officeDocument/2006/relationships/slide" Target="/ppt/slides/slide1.xml" Id="R8bca9c6337c24199" /><Relationship Type="http://schemas.openxmlformats.org/officeDocument/2006/relationships/slide" Target="/ppt/slides/slide2.xml" Id="R1b4d0f23c5694cbc" /><Relationship Type="http://schemas.openxmlformats.org/officeDocument/2006/relationships/slide" Target="/ppt/slides/slide3.xml" Id="Rfe7e040528734298" /><Relationship Type="http://schemas.openxmlformats.org/officeDocument/2006/relationships/slide" Target="/ppt/slides/slide4.xml" Id="R3acd3a529d284f91" /><Relationship Type="http://schemas.openxmlformats.org/officeDocument/2006/relationships/slide" Target="/ppt/slides/slide5.xml" Id="R30a0bf7b52fc43ca" /><Relationship Type="http://schemas.openxmlformats.org/officeDocument/2006/relationships/slide" Target="/ppt/slides/slide6.xml" Id="R708917ef623846a2" /><Relationship Type="http://schemas.openxmlformats.org/officeDocument/2006/relationships/slide" Target="/ppt/slides/slide7.xml" Id="Rc0e30945af104f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561b5165142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bbe141e904ecb" /><Relationship Type="http://schemas.openxmlformats.org/officeDocument/2006/relationships/theme" Target="/ppt/slideMasters/theme/theme1.xml" Id="R52a791babfd647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fbbe141e904e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1bbfb1b0f46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b69623eb84e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6a75f501c43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f80615a7e45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b7eb7622748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5a8652b8f4a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0e20ee56544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OTHILIE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OTHILIE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OTHILIE HOLDING AS ble etablert [år] og holder til i Bleikvasslia.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OTHILIE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OTHILIE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OTHILIE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−120 238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3 374 739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3 374 739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OTHILIE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BERG-OKSFJELLELV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OTHILIE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Tortenliveien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8647 Bleikvasslia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jarle.berg.oksfjellelv@gmail.com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926 149 830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OTHILIE HOLDING AS</a:t>
            </a:r>
          </a:p>
        </p:txBody>
      </p:sp>
    </p:spTree>
  </p:cSld>
  <p:clrMapOvr>
    <a:masterClrMapping xmlns:a="http://schemas.openxmlformats.org/drawingml/2006/main"/>
  </p:clrMapOvr>
</p:sld>
</file>