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9b22bd288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216453fad4288"/>
  </p:sldMasterIdLst>
  <p:sldIdLst>
    <p:sldId xmlns:r="http://schemas.openxmlformats.org/officeDocument/2006/relationships" id="256" r:id="R7371341e6b5f4e28"/>
    <p:sldId xmlns:r="http://schemas.openxmlformats.org/officeDocument/2006/relationships" id="257" r:id="R72805d4fae074d23"/>
    <p:sldId xmlns:r="http://schemas.openxmlformats.org/officeDocument/2006/relationships" id="258" r:id="Re74d7487b3b445ee"/>
    <p:sldId xmlns:r="http://schemas.openxmlformats.org/officeDocument/2006/relationships" id="259" r:id="Rd6f6972fdf844b48"/>
    <p:sldId xmlns:r="http://schemas.openxmlformats.org/officeDocument/2006/relationships" id="260" r:id="Rfb4f8d1e81e444a1"/>
    <p:sldId xmlns:r="http://schemas.openxmlformats.org/officeDocument/2006/relationships" id="261" r:id="Ra67bd47a23964dd0"/>
    <p:sldId xmlns:r="http://schemas.openxmlformats.org/officeDocument/2006/relationships" id="262" r:id="R78e01e8d6e37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216453fad4288" /><Relationship Type="http://schemas.openxmlformats.org/officeDocument/2006/relationships/slide" Target="/ppt/slides/slide1.xml" Id="R7371341e6b5f4e28" /><Relationship Type="http://schemas.openxmlformats.org/officeDocument/2006/relationships/slide" Target="/ppt/slides/slide2.xml" Id="R72805d4fae074d23" /><Relationship Type="http://schemas.openxmlformats.org/officeDocument/2006/relationships/slide" Target="/ppt/slides/slide3.xml" Id="Re74d7487b3b445ee" /><Relationship Type="http://schemas.openxmlformats.org/officeDocument/2006/relationships/slide" Target="/ppt/slides/slide4.xml" Id="Rd6f6972fdf844b48" /><Relationship Type="http://schemas.openxmlformats.org/officeDocument/2006/relationships/slide" Target="/ppt/slides/slide5.xml" Id="Rfb4f8d1e81e444a1" /><Relationship Type="http://schemas.openxmlformats.org/officeDocument/2006/relationships/slide" Target="/ppt/slides/slide6.xml" Id="Ra67bd47a23964dd0" /><Relationship Type="http://schemas.openxmlformats.org/officeDocument/2006/relationships/slide" Target="/ppt/slides/slide7.xml" Id="R78e01e8d6e37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89d21bf3b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16f72d3d64586" /><Relationship Type="http://schemas.openxmlformats.org/officeDocument/2006/relationships/theme" Target="/ppt/slideMasters/theme/theme1.xml" Id="R4b8db42ea3b4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16f72d3d6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bb638804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4ebf53abe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ac5c76a54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0e0db7f95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13f1a774f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e753d751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13f45ac0445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VBK HOLDING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11 493 705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171 245 549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171 435 892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KYLLINGSTAD VEGARD BRAUT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Eiane Kyllingstad, Håbakken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926 155 776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VBK HOLDING AS</a:t>
            </a:r>
          </a:p>
        </p:txBody>
      </p:sp>
    </p:spTree>
  </p:cSld>
  <p:clrMapOvr>
    <a:masterClrMapping xmlns:a="http://schemas.openxmlformats.org/drawingml/2006/main"/>
  </p:clrMapOvr>
</p:sld>
</file>