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13db356d64d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0420baf594085"/>
  </p:sldMasterIdLst>
  <p:sldIdLst>
    <p:sldId xmlns:r="http://schemas.openxmlformats.org/officeDocument/2006/relationships" id="256" r:id="Rd649c05d0c354b32"/>
    <p:sldId xmlns:r="http://schemas.openxmlformats.org/officeDocument/2006/relationships" id="257" r:id="Ra0fbc254f400430a"/>
    <p:sldId xmlns:r="http://schemas.openxmlformats.org/officeDocument/2006/relationships" id="258" r:id="Rcd5b24a7db1c47fb"/>
    <p:sldId xmlns:r="http://schemas.openxmlformats.org/officeDocument/2006/relationships" id="259" r:id="Rcc6f5c2ec6e4438a"/>
    <p:sldId xmlns:r="http://schemas.openxmlformats.org/officeDocument/2006/relationships" id="260" r:id="R9a459280fe4740a9"/>
    <p:sldId xmlns:r="http://schemas.openxmlformats.org/officeDocument/2006/relationships" id="261" r:id="Rae86924092b940d9"/>
    <p:sldId xmlns:r="http://schemas.openxmlformats.org/officeDocument/2006/relationships" id="262" r:id="R6f75d0d6715f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0420baf594085" /><Relationship Type="http://schemas.openxmlformats.org/officeDocument/2006/relationships/slide" Target="/ppt/slides/slide1.xml" Id="Rd649c05d0c354b32" /><Relationship Type="http://schemas.openxmlformats.org/officeDocument/2006/relationships/slide" Target="/ppt/slides/slide2.xml" Id="Ra0fbc254f400430a" /><Relationship Type="http://schemas.openxmlformats.org/officeDocument/2006/relationships/slide" Target="/ppt/slides/slide3.xml" Id="Rcd5b24a7db1c47fb" /><Relationship Type="http://schemas.openxmlformats.org/officeDocument/2006/relationships/slide" Target="/ppt/slides/slide4.xml" Id="Rcc6f5c2ec6e4438a" /><Relationship Type="http://schemas.openxmlformats.org/officeDocument/2006/relationships/slide" Target="/ppt/slides/slide5.xml" Id="R9a459280fe4740a9" /><Relationship Type="http://schemas.openxmlformats.org/officeDocument/2006/relationships/slide" Target="/ppt/slides/slide6.xml" Id="Rae86924092b940d9" /><Relationship Type="http://schemas.openxmlformats.org/officeDocument/2006/relationships/slide" Target="/ppt/slides/slide7.xml" Id="R6f75d0d6715f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3c59b54d9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45a1af4af4613" /><Relationship Type="http://schemas.openxmlformats.org/officeDocument/2006/relationships/theme" Target="/ppt/slideMasters/theme/theme1.xml" Id="Raefe5b4c8e9d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f45a1af4af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f8714d4d1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6f2e6e1041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876527b0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995f7cb546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72167359d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9c9e5030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e595d1062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GIGSTAD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GIGSTAD HOLDING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2 872 763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GIGSTAD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Gistadbakkadn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926 155 784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GIGSTAD HOLDING AS</a:t>
            </a:r>
          </a:p>
        </p:txBody>
      </p:sp>
    </p:spTree>
  </p:cSld>
  <p:clrMapOvr>
    <a:masterClrMapping xmlns:a="http://schemas.openxmlformats.org/drawingml/2006/main"/>
  </p:clrMapOvr>
</p:sld>
</file>