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7245a46cd1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fc477bfeb4bc8"/>
  </p:sldMasterIdLst>
  <p:sldIdLst>
    <p:sldId xmlns:r="http://schemas.openxmlformats.org/officeDocument/2006/relationships" id="256" r:id="R3768a04d69444488"/>
    <p:sldId xmlns:r="http://schemas.openxmlformats.org/officeDocument/2006/relationships" id="257" r:id="R9428c70939b64047"/>
    <p:sldId xmlns:r="http://schemas.openxmlformats.org/officeDocument/2006/relationships" id="258" r:id="Rbf3924a8510f4319"/>
    <p:sldId xmlns:r="http://schemas.openxmlformats.org/officeDocument/2006/relationships" id="259" r:id="Ra8d96c239c73459e"/>
    <p:sldId xmlns:r="http://schemas.openxmlformats.org/officeDocument/2006/relationships" id="260" r:id="R579f16d734424bd2"/>
    <p:sldId xmlns:r="http://schemas.openxmlformats.org/officeDocument/2006/relationships" id="261" r:id="R0ca57c723741411e"/>
    <p:sldId xmlns:r="http://schemas.openxmlformats.org/officeDocument/2006/relationships" id="262" r:id="Ra0e4825bf8ef4c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fc477bfeb4bc8" /><Relationship Type="http://schemas.openxmlformats.org/officeDocument/2006/relationships/slide" Target="/ppt/slides/slide1.xml" Id="R3768a04d69444488" /><Relationship Type="http://schemas.openxmlformats.org/officeDocument/2006/relationships/slide" Target="/ppt/slides/slide2.xml" Id="R9428c70939b64047" /><Relationship Type="http://schemas.openxmlformats.org/officeDocument/2006/relationships/slide" Target="/ppt/slides/slide3.xml" Id="Rbf3924a8510f4319" /><Relationship Type="http://schemas.openxmlformats.org/officeDocument/2006/relationships/slide" Target="/ppt/slides/slide4.xml" Id="Ra8d96c239c73459e" /><Relationship Type="http://schemas.openxmlformats.org/officeDocument/2006/relationships/slide" Target="/ppt/slides/slide5.xml" Id="R579f16d734424bd2" /><Relationship Type="http://schemas.openxmlformats.org/officeDocument/2006/relationships/slide" Target="/ppt/slides/slide6.xml" Id="R0ca57c723741411e" /><Relationship Type="http://schemas.openxmlformats.org/officeDocument/2006/relationships/slide" Target="/ppt/slides/slide7.xml" Id="Ra0e4825bf8ef4c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6344e0f5d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ed85bf0074822" /><Relationship Type="http://schemas.openxmlformats.org/officeDocument/2006/relationships/theme" Target="/ppt/slideMasters/theme/theme1.xml" Id="Rf3450189cded4a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0ed85bf00748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336811f784b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c8e22b841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4d7ed2bbe4c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f60292cac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626e7dc6142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5c6299f694b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ddd7a12a9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ANKILL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ANKILL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652 264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ØYSTEIN ANKILL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Brit Ankill, Reinslettveien 90B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ANKILL HOLDING AS</a:t>
            </a:r>
          </a:p>
        </p:txBody>
      </p:sp>
    </p:spTree>
  </p:cSld>
  <p:clrMapOvr>
    <a:masterClrMapping xmlns:a="http://schemas.openxmlformats.org/drawingml/2006/main"/>
  </p:clrMapOvr>
</p:sld>
</file>