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ca00a8fb7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97c49bba34d11"/>
  </p:sldMasterIdLst>
  <p:sldIdLst>
    <p:sldId xmlns:r="http://schemas.openxmlformats.org/officeDocument/2006/relationships" id="256" r:id="R9f91d966abd745ea"/>
    <p:sldId xmlns:r="http://schemas.openxmlformats.org/officeDocument/2006/relationships" id="257" r:id="Rf6393d92d1cc4f8b"/>
    <p:sldId xmlns:r="http://schemas.openxmlformats.org/officeDocument/2006/relationships" id="258" r:id="Raa208d89e7e747d1"/>
    <p:sldId xmlns:r="http://schemas.openxmlformats.org/officeDocument/2006/relationships" id="259" r:id="R9624b25154414448"/>
    <p:sldId xmlns:r="http://schemas.openxmlformats.org/officeDocument/2006/relationships" id="260" r:id="R221ee9e7c1644e56"/>
    <p:sldId xmlns:r="http://schemas.openxmlformats.org/officeDocument/2006/relationships" id="261" r:id="R2b25b66aa405419a"/>
    <p:sldId xmlns:r="http://schemas.openxmlformats.org/officeDocument/2006/relationships" id="262" r:id="Rbb9332399121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97c49bba34d11" /><Relationship Type="http://schemas.openxmlformats.org/officeDocument/2006/relationships/slide" Target="/ppt/slides/slide1.xml" Id="R9f91d966abd745ea" /><Relationship Type="http://schemas.openxmlformats.org/officeDocument/2006/relationships/slide" Target="/ppt/slides/slide2.xml" Id="Rf6393d92d1cc4f8b" /><Relationship Type="http://schemas.openxmlformats.org/officeDocument/2006/relationships/slide" Target="/ppt/slides/slide3.xml" Id="Raa208d89e7e747d1" /><Relationship Type="http://schemas.openxmlformats.org/officeDocument/2006/relationships/slide" Target="/ppt/slides/slide4.xml" Id="R9624b25154414448" /><Relationship Type="http://schemas.openxmlformats.org/officeDocument/2006/relationships/slide" Target="/ppt/slides/slide5.xml" Id="R221ee9e7c1644e56" /><Relationship Type="http://schemas.openxmlformats.org/officeDocument/2006/relationships/slide" Target="/ppt/slides/slide6.xml" Id="R2b25b66aa405419a" /><Relationship Type="http://schemas.openxmlformats.org/officeDocument/2006/relationships/slide" Target="/ppt/slides/slide7.xml" Id="Rbb9332399121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5c5ddb6f5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60328f2534c18" /><Relationship Type="http://schemas.openxmlformats.org/officeDocument/2006/relationships/theme" Target="/ppt/slideMasters/theme/theme1.xml" Id="R2bf2cb62877d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60328f253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4f6bcd21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4f99dab7844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ae958d3fd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89a64f0e6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d1591fd44e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604ce8516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00bf1f8bd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FILLIOKUS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77 967 236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CARL E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