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0aad9a9dd741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09ce97ee2b4800"/>
  </p:sldMasterIdLst>
  <p:sldIdLst>
    <p:sldId xmlns:r="http://schemas.openxmlformats.org/officeDocument/2006/relationships" id="256" r:id="R28f27a05d2da4ba8"/>
    <p:sldId xmlns:r="http://schemas.openxmlformats.org/officeDocument/2006/relationships" id="257" r:id="R890f7ac4aafc4a34"/>
    <p:sldId xmlns:r="http://schemas.openxmlformats.org/officeDocument/2006/relationships" id="258" r:id="R3628cc46a0a849a8"/>
    <p:sldId xmlns:r="http://schemas.openxmlformats.org/officeDocument/2006/relationships" id="259" r:id="R177c1e5868b24e2a"/>
    <p:sldId xmlns:r="http://schemas.openxmlformats.org/officeDocument/2006/relationships" id="260" r:id="R160f8c451ab749b2"/>
    <p:sldId xmlns:r="http://schemas.openxmlformats.org/officeDocument/2006/relationships" id="261" r:id="R5fd448a39b564b41"/>
    <p:sldId xmlns:r="http://schemas.openxmlformats.org/officeDocument/2006/relationships" id="262" r:id="R808a1615df0f45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09ce97ee2b4800" /><Relationship Type="http://schemas.openxmlformats.org/officeDocument/2006/relationships/slide" Target="/ppt/slides/slide1.xml" Id="R28f27a05d2da4ba8" /><Relationship Type="http://schemas.openxmlformats.org/officeDocument/2006/relationships/slide" Target="/ppt/slides/slide2.xml" Id="R890f7ac4aafc4a34" /><Relationship Type="http://schemas.openxmlformats.org/officeDocument/2006/relationships/slide" Target="/ppt/slides/slide3.xml" Id="R3628cc46a0a849a8" /><Relationship Type="http://schemas.openxmlformats.org/officeDocument/2006/relationships/slide" Target="/ppt/slides/slide4.xml" Id="R177c1e5868b24e2a" /><Relationship Type="http://schemas.openxmlformats.org/officeDocument/2006/relationships/slide" Target="/ppt/slides/slide5.xml" Id="R160f8c451ab749b2" /><Relationship Type="http://schemas.openxmlformats.org/officeDocument/2006/relationships/slide" Target="/ppt/slides/slide6.xml" Id="R5fd448a39b564b41" /><Relationship Type="http://schemas.openxmlformats.org/officeDocument/2006/relationships/slide" Target="/ppt/slides/slide7.xml" Id="R808a1615df0f45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75c4bed06e4b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c4a859f2df4e2a" /><Relationship Type="http://schemas.openxmlformats.org/officeDocument/2006/relationships/theme" Target="/ppt/slideMasters/theme/theme1.xml" Id="R57fa4ebaf69246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c4a859f2df4e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9d5c630a734c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4490b832e49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b04984b314b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b71b8c18214c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037cdcce248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8f43cda34b4a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099a0dea84f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MN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MN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1 312 089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1 255 028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1 240 348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50 229 615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53 238 249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MARKUS ANDRE NORDBY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Markus Nordby, Huk aveny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926 156 780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MN CAPITAL AS</a:t>
            </a:r>
          </a:p>
        </p:txBody>
      </p:sp>
    </p:spTree>
  </p:cSld>
  <p:clrMapOvr>
    <a:masterClrMapping xmlns:a="http://schemas.openxmlformats.org/drawingml/2006/main"/>
  </p:clrMapOvr>
</p:sld>
</file>