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e21d2b35b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a6d45d70042f9"/>
  </p:sldMasterIdLst>
  <p:sldIdLst>
    <p:sldId xmlns:r="http://schemas.openxmlformats.org/officeDocument/2006/relationships" id="256" r:id="R0306a2cd74b54360"/>
    <p:sldId xmlns:r="http://schemas.openxmlformats.org/officeDocument/2006/relationships" id="257" r:id="R7e509c09c1174933"/>
    <p:sldId xmlns:r="http://schemas.openxmlformats.org/officeDocument/2006/relationships" id="258" r:id="R3054576b661148c1"/>
    <p:sldId xmlns:r="http://schemas.openxmlformats.org/officeDocument/2006/relationships" id="259" r:id="R800d6a3dd7904552"/>
    <p:sldId xmlns:r="http://schemas.openxmlformats.org/officeDocument/2006/relationships" id="260" r:id="Rf1443bf61d704a1f"/>
    <p:sldId xmlns:r="http://schemas.openxmlformats.org/officeDocument/2006/relationships" id="261" r:id="R0020512f93cd4625"/>
    <p:sldId xmlns:r="http://schemas.openxmlformats.org/officeDocument/2006/relationships" id="262" r:id="R9b1fb1b950e1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a6d45d70042f9" /><Relationship Type="http://schemas.openxmlformats.org/officeDocument/2006/relationships/slide" Target="/ppt/slides/slide1.xml" Id="R0306a2cd74b54360" /><Relationship Type="http://schemas.openxmlformats.org/officeDocument/2006/relationships/slide" Target="/ppt/slides/slide2.xml" Id="R7e509c09c1174933" /><Relationship Type="http://schemas.openxmlformats.org/officeDocument/2006/relationships/slide" Target="/ppt/slides/slide3.xml" Id="R3054576b661148c1" /><Relationship Type="http://schemas.openxmlformats.org/officeDocument/2006/relationships/slide" Target="/ppt/slides/slide4.xml" Id="R800d6a3dd7904552" /><Relationship Type="http://schemas.openxmlformats.org/officeDocument/2006/relationships/slide" Target="/ppt/slides/slide5.xml" Id="Rf1443bf61d704a1f" /><Relationship Type="http://schemas.openxmlformats.org/officeDocument/2006/relationships/slide" Target="/ppt/slides/slide6.xml" Id="R0020512f93cd4625" /><Relationship Type="http://schemas.openxmlformats.org/officeDocument/2006/relationships/slide" Target="/ppt/slides/slide7.xml" Id="R9b1fb1b950e1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8f14ec01e47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a79aef144c52" /><Relationship Type="http://schemas.openxmlformats.org/officeDocument/2006/relationships/theme" Target="/ppt/slideMasters/theme/theme1.xml" Id="Rb775c8103fe6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63a79aef14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4d48eacc84f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a7d2c7cd1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d4a5b941b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ac6291190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5609c9c75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6e5b632347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e83ebbad3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12 059 852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171 970 723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174 569 316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SÆVIG KYLLINGSTAD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Irgens'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926 156 934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HOLDING AS</a:t>
            </a:r>
          </a:p>
        </p:txBody>
      </p:sp>
    </p:spTree>
  </p:cSld>
  <p:clrMapOvr>
    <a:masterClrMapping xmlns:a="http://schemas.openxmlformats.org/drawingml/2006/main"/>
  </p:clrMapOvr>
</p:sld>
</file>