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d219045c4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aeca686204b59"/>
  </p:sldMasterIdLst>
  <p:sldIdLst>
    <p:sldId xmlns:r="http://schemas.openxmlformats.org/officeDocument/2006/relationships" id="256" r:id="Rd26e04fd99754a01"/>
    <p:sldId xmlns:r="http://schemas.openxmlformats.org/officeDocument/2006/relationships" id="257" r:id="R4e6553e36f214692"/>
    <p:sldId xmlns:r="http://schemas.openxmlformats.org/officeDocument/2006/relationships" id="258" r:id="R5c180e8423844471"/>
    <p:sldId xmlns:r="http://schemas.openxmlformats.org/officeDocument/2006/relationships" id="259" r:id="R9568d79e992a4157"/>
    <p:sldId xmlns:r="http://schemas.openxmlformats.org/officeDocument/2006/relationships" id="260" r:id="Rc42a95a5b6fb4074"/>
    <p:sldId xmlns:r="http://schemas.openxmlformats.org/officeDocument/2006/relationships" id="261" r:id="R867b8c7806fb4fa0"/>
    <p:sldId xmlns:r="http://schemas.openxmlformats.org/officeDocument/2006/relationships" id="262" r:id="R88c155dd1b77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aeca686204b59" /><Relationship Type="http://schemas.openxmlformats.org/officeDocument/2006/relationships/slide" Target="/ppt/slides/slide1.xml" Id="Rd26e04fd99754a01" /><Relationship Type="http://schemas.openxmlformats.org/officeDocument/2006/relationships/slide" Target="/ppt/slides/slide2.xml" Id="R4e6553e36f214692" /><Relationship Type="http://schemas.openxmlformats.org/officeDocument/2006/relationships/slide" Target="/ppt/slides/slide3.xml" Id="R5c180e8423844471" /><Relationship Type="http://schemas.openxmlformats.org/officeDocument/2006/relationships/slide" Target="/ppt/slides/slide4.xml" Id="R9568d79e992a4157" /><Relationship Type="http://schemas.openxmlformats.org/officeDocument/2006/relationships/slide" Target="/ppt/slides/slide5.xml" Id="Rc42a95a5b6fb4074" /><Relationship Type="http://schemas.openxmlformats.org/officeDocument/2006/relationships/slide" Target="/ppt/slides/slide6.xml" Id="R867b8c7806fb4fa0" /><Relationship Type="http://schemas.openxmlformats.org/officeDocument/2006/relationships/slide" Target="/ppt/slides/slide7.xml" Id="R88c155dd1b77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ef84e564c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d4f185e8c439e" /><Relationship Type="http://schemas.openxmlformats.org/officeDocument/2006/relationships/theme" Target="/ppt/slideMasters/theme/theme1.xml" Id="Re186755f6a9347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2d4f185e8c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03303da8d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96c03f357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410288409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2e267e078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0090c89748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3fa34c5e4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77aea88cf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10 449 682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169 038 990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172 373 324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BRAUT KYLLINGSTAD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Kristina Braut Kyllingstad, Almeveien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926 165 860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KBK AS</a:t>
            </a:r>
          </a:p>
        </p:txBody>
      </p:sp>
    </p:spTree>
  </p:cSld>
  <p:clrMapOvr>
    <a:masterClrMapping xmlns:a="http://schemas.openxmlformats.org/drawingml/2006/main"/>
  </p:clrMapOvr>
</p:sld>
</file>