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a4571a0fae4b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9ff26dcd154f3f"/>
  </p:sldMasterIdLst>
  <p:sldIdLst>
    <p:sldId xmlns:r="http://schemas.openxmlformats.org/officeDocument/2006/relationships" id="256" r:id="R18dc88bdb6bb4d0a"/>
    <p:sldId xmlns:r="http://schemas.openxmlformats.org/officeDocument/2006/relationships" id="257" r:id="R8d65254b8afd46dc"/>
    <p:sldId xmlns:r="http://schemas.openxmlformats.org/officeDocument/2006/relationships" id="258" r:id="R1d1a789b887d468a"/>
    <p:sldId xmlns:r="http://schemas.openxmlformats.org/officeDocument/2006/relationships" id="259" r:id="R793f778597ec4689"/>
    <p:sldId xmlns:r="http://schemas.openxmlformats.org/officeDocument/2006/relationships" id="260" r:id="Rd91cb8b0d417452e"/>
    <p:sldId xmlns:r="http://schemas.openxmlformats.org/officeDocument/2006/relationships" id="261" r:id="R0193806fcc0d4f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ff26dcd154f3f" /><Relationship Type="http://schemas.openxmlformats.org/officeDocument/2006/relationships/slide" Target="/ppt/slides/slide1.xml" Id="R18dc88bdb6bb4d0a" /><Relationship Type="http://schemas.openxmlformats.org/officeDocument/2006/relationships/slide" Target="/ppt/slides/slide2.xml" Id="R8d65254b8afd46dc" /><Relationship Type="http://schemas.openxmlformats.org/officeDocument/2006/relationships/slide" Target="/ppt/slides/slide3.xml" Id="R1d1a789b887d468a" /><Relationship Type="http://schemas.openxmlformats.org/officeDocument/2006/relationships/slide" Target="/ppt/slides/slide4.xml" Id="R793f778597ec4689" /><Relationship Type="http://schemas.openxmlformats.org/officeDocument/2006/relationships/slide" Target="/ppt/slides/slide5.xml" Id="Rd91cb8b0d417452e" /><Relationship Type="http://schemas.openxmlformats.org/officeDocument/2006/relationships/slide" Target="/ppt/slides/slide6.xml" Id="R0193806fcc0d4f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3976d049c45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ae8a2fba546a2" /><Relationship Type="http://schemas.openxmlformats.org/officeDocument/2006/relationships/theme" Target="/ppt/slideMasters/theme/theme1.xml" Id="Rf2562d28e4c448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ae8a2fba5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844211e23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98f07b0ec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006154ca04c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9d72a158c4b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844d1ecfc4b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b0e38b2e5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TY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TY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−436 059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30 719 256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30 724 881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Flying Elephant AS, 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926 167 022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