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e241dfaf304b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935dfc0a949ed"/>
  </p:sldMasterIdLst>
  <p:sldIdLst>
    <p:sldId xmlns:r="http://schemas.openxmlformats.org/officeDocument/2006/relationships" id="256" r:id="Rb43094bdded94356"/>
    <p:sldId xmlns:r="http://schemas.openxmlformats.org/officeDocument/2006/relationships" id="257" r:id="Rcff8230aa6144ad1"/>
    <p:sldId xmlns:r="http://schemas.openxmlformats.org/officeDocument/2006/relationships" id="258" r:id="R3874fa456de74146"/>
    <p:sldId xmlns:r="http://schemas.openxmlformats.org/officeDocument/2006/relationships" id="259" r:id="R783a4804e56e413e"/>
    <p:sldId xmlns:r="http://schemas.openxmlformats.org/officeDocument/2006/relationships" id="260" r:id="R18684f0dd69e4a19"/>
    <p:sldId xmlns:r="http://schemas.openxmlformats.org/officeDocument/2006/relationships" id="261" r:id="R3a0188e517be4f20"/>
    <p:sldId xmlns:r="http://schemas.openxmlformats.org/officeDocument/2006/relationships" id="262" r:id="R90848cbcf6914d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935dfc0a949ed" /><Relationship Type="http://schemas.openxmlformats.org/officeDocument/2006/relationships/slide" Target="/ppt/slides/slide1.xml" Id="Rb43094bdded94356" /><Relationship Type="http://schemas.openxmlformats.org/officeDocument/2006/relationships/slide" Target="/ppt/slides/slide2.xml" Id="Rcff8230aa6144ad1" /><Relationship Type="http://schemas.openxmlformats.org/officeDocument/2006/relationships/slide" Target="/ppt/slides/slide3.xml" Id="R3874fa456de74146" /><Relationship Type="http://schemas.openxmlformats.org/officeDocument/2006/relationships/slide" Target="/ppt/slides/slide4.xml" Id="R783a4804e56e413e" /><Relationship Type="http://schemas.openxmlformats.org/officeDocument/2006/relationships/slide" Target="/ppt/slides/slide5.xml" Id="R18684f0dd69e4a19" /><Relationship Type="http://schemas.openxmlformats.org/officeDocument/2006/relationships/slide" Target="/ppt/slides/slide6.xml" Id="R3a0188e517be4f20" /><Relationship Type="http://schemas.openxmlformats.org/officeDocument/2006/relationships/slide" Target="/ppt/slides/slide7.xml" Id="R90848cbcf6914d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f2d5131a748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c66358828481a" /><Relationship Type="http://schemas.openxmlformats.org/officeDocument/2006/relationships/theme" Target="/ppt/slideMasters/theme/theme1.xml" Id="Rf01b0fcb8364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cc66358828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4a16663e14c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3c8175de540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59eb550bd49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3cd990aca47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f80c99bd541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cce3f7b7344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cec1cf6c447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JOLOT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JOLOT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−152 839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2 643 233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LOTSBERG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926 167 391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