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69a128e9064d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c2638ca4944f8f"/>
  </p:sldMasterIdLst>
  <p:sldIdLst>
    <p:sldId xmlns:r="http://schemas.openxmlformats.org/officeDocument/2006/relationships" id="256" r:id="R9b97ebe9166848a3"/>
    <p:sldId xmlns:r="http://schemas.openxmlformats.org/officeDocument/2006/relationships" id="257" r:id="Rac63027286684d01"/>
    <p:sldId xmlns:r="http://schemas.openxmlformats.org/officeDocument/2006/relationships" id="258" r:id="R0ba69957f027461d"/>
    <p:sldId xmlns:r="http://schemas.openxmlformats.org/officeDocument/2006/relationships" id="259" r:id="Re30d0779033c4a58"/>
    <p:sldId xmlns:r="http://schemas.openxmlformats.org/officeDocument/2006/relationships" id="260" r:id="R5987e9edecb5457c"/>
    <p:sldId xmlns:r="http://schemas.openxmlformats.org/officeDocument/2006/relationships" id="261" r:id="R701561d6668c47a5"/>
    <p:sldId xmlns:r="http://schemas.openxmlformats.org/officeDocument/2006/relationships" id="262" r:id="Rc059cb3039e947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2638ca4944f8f" /><Relationship Type="http://schemas.openxmlformats.org/officeDocument/2006/relationships/slide" Target="/ppt/slides/slide1.xml" Id="R9b97ebe9166848a3" /><Relationship Type="http://schemas.openxmlformats.org/officeDocument/2006/relationships/slide" Target="/ppt/slides/slide2.xml" Id="Rac63027286684d01" /><Relationship Type="http://schemas.openxmlformats.org/officeDocument/2006/relationships/slide" Target="/ppt/slides/slide3.xml" Id="R0ba69957f027461d" /><Relationship Type="http://schemas.openxmlformats.org/officeDocument/2006/relationships/slide" Target="/ppt/slides/slide4.xml" Id="Re30d0779033c4a58" /><Relationship Type="http://schemas.openxmlformats.org/officeDocument/2006/relationships/slide" Target="/ppt/slides/slide5.xml" Id="R5987e9edecb5457c" /><Relationship Type="http://schemas.openxmlformats.org/officeDocument/2006/relationships/slide" Target="/ppt/slides/slide6.xml" Id="R701561d6668c47a5" /><Relationship Type="http://schemas.openxmlformats.org/officeDocument/2006/relationships/slide" Target="/ppt/slides/slide7.xml" Id="Rc059cb3039e947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b3040ee0244c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1e0c649474469" /><Relationship Type="http://schemas.openxmlformats.org/officeDocument/2006/relationships/theme" Target="/ppt/slideMasters/theme/theme1.xml" Id="R2e65ab597e804b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01e0c6494744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ec3ee252d4c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15fc64ffc43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f5b7f810647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baa20c66f4d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036735ef149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b35a9e7e04e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b0868192b43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GRØSETH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GRØSETH EIENDOM AS ble etablert [år] og holder til i Bosberg.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−24 876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414 502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GRØSETH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Grøsetbakkan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7070 Bosberg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926 170 074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GRØSETH EIENDOM AS</a:t>
            </a:r>
          </a:p>
        </p:txBody>
      </p:sp>
    </p:spTree>
  </p:cSld>
  <p:clrMapOvr>
    <a:masterClrMapping xmlns:a="http://schemas.openxmlformats.org/drawingml/2006/main"/>
  </p:clrMapOvr>
</p:sld>
</file>