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f6549d1bae45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c98b0887db42f8"/>
  </p:sldMasterIdLst>
  <p:sldIdLst>
    <p:sldId xmlns:r="http://schemas.openxmlformats.org/officeDocument/2006/relationships" id="256" r:id="R008935ca702d480e"/>
    <p:sldId xmlns:r="http://schemas.openxmlformats.org/officeDocument/2006/relationships" id="257" r:id="R13afbaf20a78428f"/>
    <p:sldId xmlns:r="http://schemas.openxmlformats.org/officeDocument/2006/relationships" id="258" r:id="R4a5cc2d552924c73"/>
    <p:sldId xmlns:r="http://schemas.openxmlformats.org/officeDocument/2006/relationships" id="259" r:id="R4e35d5c4dcb247b5"/>
    <p:sldId xmlns:r="http://schemas.openxmlformats.org/officeDocument/2006/relationships" id="260" r:id="R225f75863f724285"/>
    <p:sldId xmlns:r="http://schemas.openxmlformats.org/officeDocument/2006/relationships" id="261" r:id="R647867e912384022"/>
    <p:sldId xmlns:r="http://schemas.openxmlformats.org/officeDocument/2006/relationships" id="262" r:id="R34ef4c398a394f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98b0887db42f8" /><Relationship Type="http://schemas.openxmlformats.org/officeDocument/2006/relationships/slide" Target="/ppt/slides/slide1.xml" Id="R008935ca702d480e" /><Relationship Type="http://schemas.openxmlformats.org/officeDocument/2006/relationships/slide" Target="/ppt/slides/slide2.xml" Id="R13afbaf20a78428f" /><Relationship Type="http://schemas.openxmlformats.org/officeDocument/2006/relationships/slide" Target="/ppt/slides/slide3.xml" Id="R4a5cc2d552924c73" /><Relationship Type="http://schemas.openxmlformats.org/officeDocument/2006/relationships/slide" Target="/ppt/slides/slide4.xml" Id="R4e35d5c4dcb247b5" /><Relationship Type="http://schemas.openxmlformats.org/officeDocument/2006/relationships/slide" Target="/ppt/slides/slide5.xml" Id="R225f75863f724285" /><Relationship Type="http://schemas.openxmlformats.org/officeDocument/2006/relationships/slide" Target="/ppt/slides/slide6.xml" Id="R647867e912384022" /><Relationship Type="http://schemas.openxmlformats.org/officeDocument/2006/relationships/slide" Target="/ppt/slides/slide7.xml" Id="R34ef4c398a394f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ff90fe9264a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48834591f46b0" /><Relationship Type="http://schemas.openxmlformats.org/officeDocument/2006/relationships/theme" Target="/ppt/slideMasters/theme/theme1.xml" Id="Rde29ef4b100642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048834591f46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1908f382541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4373c08b243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3ee8d7bda47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960f6208e43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66d34ece54f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8ff01dcc44c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a6e0d435d4c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BABISCO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BABISCO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1 174 628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1 102 757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1 129 711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32 923 488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32 970 901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ANNE BIRGITTE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&amp;#8453; AB Fossum, Harbitzalléen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926 170 724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BABISCO AS</a:t>
            </a:r>
          </a:p>
        </p:txBody>
      </p:sp>
    </p:spTree>
  </p:cSld>
  <p:clrMapOvr>
    <a:masterClrMapping xmlns:a="http://schemas.openxmlformats.org/drawingml/2006/main"/>
  </p:clrMapOvr>
</p:sld>
</file>