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886d6310f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60e8bcfd04076"/>
  </p:sldMasterIdLst>
  <p:sldIdLst>
    <p:sldId xmlns:r="http://schemas.openxmlformats.org/officeDocument/2006/relationships" id="256" r:id="R7789b692bbc2418e"/>
    <p:sldId xmlns:r="http://schemas.openxmlformats.org/officeDocument/2006/relationships" id="257" r:id="R301bf8205df147e5"/>
    <p:sldId xmlns:r="http://schemas.openxmlformats.org/officeDocument/2006/relationships" id="258" r:id="R0cce023042c748ef"/>
    <p:sldId xmlns:r="http://schemas.openxmlformats.org/officeDocument/2006/relationships" id="259" r:id="Rcf710165670949c1"/>
    <p:sldId xmlns:r="http://schemas.openxmlformats.org/officeDocument/2006/relationships" id="260" r:id="R43b0fcaf34b5468a"/>
    <p:sldId xmlns:r="http://schemas.openxmlformats.org/officeDocument/2006/relationships" id="261" r:id="R942da22931504920"/>
    <p:sldId xmlns:r="http://schemas.openxmlformats.org/officeDocument/2006/relationships" id="262" r:id="R2e8e74e33d02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0e8bcfd04076" /><Relationship Type="http://schemas.openxmlformats.org/officeDocument/2006/relationships/slide" Target="/ppt/slides/slide1.xml" Id="R7789b692bbc2418e" /><Relationship Type="http://schemas.openxmlformats.org/officeDocument/2006/relationships/slide" Target="/ppt/slides/slide2.xml" Id="R301bf8205df147e5" /><Relationship Type="http://schemas.openxmlformats.org/officeDocument/2006/relationships/slide" Target="/ppt/slides/slide3.xml" Id="R0cce023042c748ef" /><Relationship Type="http://schemas.openxmlformats.org/officeDocument/2006/relationships/slide" Target="/ppt/slides/slide4.xml" Id="Rcf710165670949c1" /><Relationship Type="http://schemas.openxmlformats.org/officeDocument/2006/relationships/slide" Target="/ppt/slides/slide5.xml" Id="R43b0fcaf34b5468a" /><Relationship Type="http://schemas.openxmlformats.org/officeDocument/2006/relationships/slide" Target="/ppt/slides/slide6.xml" Id="R942da22931504920" /><Relationship Type="http://schemas.openxmlformats.org/officeDocument/2006/relationships/slide" Target="/ppt/slides/slide7.xml" Id="R2e8e74e33d02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f44b9963c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38ffba84407e" /><Relationship Type="http://schemas.openxmlformats.org/officeDocument/2006/relationships/theme" Target="/ppt/slideMasters/theme/theme1.xml" Id="Rc02c1740ab23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338ffba84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9dec53bb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cf5faef9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6548a725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f4f86852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a3ee9a17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20dfb8e9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f3ce9a10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7 742 175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VEDELER CARA C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CARACO AS</a:t>
            </a:r>
          </a:p>
        </p:txBody>
      </p:sp>
    </p:spTree>
  </p:cSld>
  <p:clrMapOvr>
    <a:masterClrMapping xmlns:a="http://schemas.openxmlformats.org/drawingml/2006/main"/>
  </p:clrMapOvr>
</p:sld>
</file>