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2e6b8b8c6d4b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2ef287260c460c"/>
  </p:sldMasterIdLst>
  <p:sldIdLst>
    <p:sldId xmlns:r="http://schemas.openxmlformats.org/officeDocument/2006/relationships" id="256" r:id="R75aabd2496aa4c5d"/>
    <p:sldId xmlns:r="http://schemas.openxmlformats.org/officeDocument/2006/relationships" id="257" r:id="R961598a08c224d5b"/>
    <p:sldId xmlns:r="http://schemas.openxmlformats.org/officeDocument/2006/relationships" id="258" r:id="Re9aa377860744c64"/>
    <p:sldId xmlns:r="http://schemas.openxmlformats.org/officeDocument/2006/relationships" id="259" r:id="Rb832af48ccc94fd6"/>
    <p:sldId xmlns:r="http://schemas.openxmlformats.org/officeDocument/2006/relationships" id="260" r:id="R59a73942377349f0"/>
    <p:sldId xmlns:r="http://schemas.openxmlformats.org/officeDocument/2006/relationships" id="261" r:id="R8718ccf1e9764d91"/>
    <p:sldId xmlns:r="http://schemas.openxmlformats.org/officeDocument/2006/relationships" id="262" r:id="R562eb596b86f46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2ef287260c460c" /><Relationship Type="http://schemas.openxmlformats.org/officeDocument/2006/relationships/slide" Target="/ppt/slides/slide1.xml" Id="R75aabd2496aa4c5d" /><Relationship Type="http://schemas.openxmlformats.org/officeDocument/2006/relationships/slide" Target="/ppt/slides/slide2.xml" Id="R961598a08c224d5b" /><Relationship Type="http://schemas.openxmlformats.org/officeDocument/2006/relationships/slide" Target="/ppt/slides/slide3.xml" Id="Re9aa377860744c64" /><Relationship Type="http://schemas.openxmlformats.org/officeDocument/2006/relationships/slide" Target="/ppt/slides/slide4.xml" Id="Rb832af48ccc94fd6" /><Relationship Type="http://schemas.openxmlformats.org/officeDocument/2006/relationships/slide" Target="/ppt/slides/slide5.xml" Id="R59a73942377349f0" /><Relationship Type="http://schemas.openxmlformats.org/officeDocument/2006/relationships/slide" Target="/ppt/slides/slide6.xml" Id="R8718ccf1e9764d91" /><Relationship Type="http://schemas.openxmlformats.org/officeDocument/2006/relationships/slide" Target="/ppt/slides/slide7.xml" Id="R562eb596b86f46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ab94c8fe2e4e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094360b064159" /><Relationship Type="http://schemas.openxmlformats.org/officeDocument/2006/relationships/theme" Target="/ppt/slideMasters/theme/theme1.xml" Id="R9ce044f1a8484c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8094360b0641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35da41c6f41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add7225b94d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d10721c0e4c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57b6985c544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9ae0b3a074d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219e55eee45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a2b5adc984c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VEDFOS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VEDFOS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VEDFOS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VEDFOS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VEDFOS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VEDFOS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8 939 532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8 939 532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VEDFOS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VEDELER CHRISTIAN D 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VEDFOS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&amp;#8453; AB Fossum, Harbitzalléen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926 170 864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VEDFOS AS</a:t>
            </a:r>
          </a:p>
        </p:txBody>
      </p:sp>
    </p:spTree>
  </p:cSld>
  <p:clrMapOvr>
    <a:masterClrMapping xmlns:a="http://schemas.openxmlformats.org/drawingml/2006/main"/>
  </p:clrMapOvr>
</p:sld>
</file>