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d7a4ba140b4d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cfa6fe22c4b15"/>
  </p:sldMasterIdLst>
  <p:sldIdLst>
    <p:sldId xmlns:r="http://schemas.openxmlformats.org/officeDocument/2006/relationships" id="256" r:id="Rd3a3c9dffc71412c"/>
    <p:sldId xmlns:r="http://schemas.openxmlformats.org/officeDocument/2006/relationships" id="257" r:id="Rf446e8ce0b684eff"/>
    <p:sldId xmlns:r="http://schemas.openxmlformats.org/officeDocument/2006/relationships" id="258" r:id="Rced43b0da0da4bbf"/>
    <p:sldId xmlns:r="http://schemas.openxmlformats.org/officeDocument/2006/relationships" id="259" r:id="R73611f39774743c0"/>
    <p:sldId xmlns:r="http://schemas.openxmlformats.org/officeDocument/2006/relationships" id="260" r:id="Ra51b32d5ad0d4e45"/>
    <p:sldId xmlns:r="http://schemas.openxmlformats.org/officeDocument/2006/relationships" id="261" r:id="Ra41e797555504866"/>
    <p:sldId xmlns:r="http://schemas.openxmlformats.org/officeDocument/2006/relationships" id="262" r:id="R33cff7cb6aea40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cfa6fe22c4b15" /><Relationship Type="http://schemas.openxmlformats.org/officeDocument/2006/relationships/slide" Target="/ppt/slides/slide1.xml" Id="Rd3a3c9dffc71412c" /><Relationship Type="http://schemas.openxmlformats.org/officeDocument/2006/relationships/slide" Target="/ppt/slides/slide2.xml" Id="Rf446e8ce0b684eff" /><Relationship Type="http://schemas.openxmlformats.org/officeDocument/2006/relationships/slide" Target="/ppt/slides/slide3.xml" Id="Rced43b0da0da4bbf" /><Relationship Type="http://schemas.openxmlformats.org/officeDocument/2006/relationships/slide" Target="/ppt/slides/slide4.xml" Id="R73611f39774743c0" /><Relationship Type="http://schemas.openxmlformats.org/officeDocument/2006/relationships/slide" Target="/ppt/slides/slide5.xml" Id="Ra51b32d5ad0d4e45" /><Relationship Type="http://schemas.openxmlformats.org/officeDocument/2006/relationships/slide" Target="/ppt/slides/slide6.xml" Id="Ra41e797555504866" /><Relationship Type="http://schemas.openxmlformats.org/officeDocument/2006/relationships/slide" Target="/ppt/slides/slide7.xml" Id="R33cff7cb6aea40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cbe7c99a84d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09ce4e5444644" /><Relationship Type="http://schemas.openxmlformats.org/officeDocument/2006/relationships/theme" Target="/ppt/slideMasters/theme/theme1.xml" Id="R574f4d9aec2649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d09ce4e54446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5373952424e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b3622401c44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8bfd359f441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c0867674db49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3349e94d741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1ba4862446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121d80d2a49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VINDKAST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VINDKAST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306 999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8 856 596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8 856 596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VEDELER BERNT J FOSSUM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AB Fossum, Harbitzalléen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926 172 190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VINDKAST AS</a:t>
            </a:r>
          </a:p>
        </p:txBody>
      </p:sp>
    </p:spTree>
  </p:cSld>
  <p:clrMapOvr>
    <a:masterClrMapping xmlns:a="http://schemas.openxmlformats.org/drawingml/2006/main"/>
  </p:clrMapOvr>
</p:sld>
</file>