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767d67c76c4c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f8681b498644a1"/>
  </p:sldMasterIdLst>
  <p:sldIdLst>
    <p:sldId xmlns:r="http://schemas.openxmlformats.org/officeDocument/2006/relationships" id="256" r:id="Re101d3e3374448bc"/>
    <p:sldId xmlns:r="http://schemas.openxmlformats.org/officeDocument/2006/relationships" id="257" r:id="R7b63f412cffb4633"/>
    <p:sldId xmlns:r="http://schemas.openxmlformats.org/officeDocument/2006/relationships" id="258" r:id="Re2b5fb6c30f0400c"/>
    <p:sldId xmlns:r="http://schemas.openxmlformats.org/officeDocument/2006/relationships" id="259" r:id="Rfac8cc1507ef464f"/>
    <p:sldId xmlns:r="http://schemas.openxmlformats.org/officeDocument/2006/relationships" id="260" r:id="R16200339646e4b44"/>
    <p:sldId xmlns:r="http://schemas.openxmlformats.org/officeDocument/2006/relationships" id="261" r:id="Ra39c1de4d3624a27"/>
    <p:sldId xmlns:r="http://schemas.openxmlformats.org/officeDocument/2006/relationships" id="262" r:id="Ra0c68a3c113f42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f8681b498644a1" /><Relationship Type="http://schemas.openxmlformats.org/officeDocument/2006/relationships/slide" Target="/ppt/slides/slide1.xml" Id="Re101d3e3374448bc" /><Relationship Type="http://schemas.openxmlformats.org/officeDocument/2006/relationships/slide" Target="/ppt/slides/slide2.xml" Id="R7b63f412cffb4633" /><Relationship Type="http://schemas.openxmlformats.org/officeDocument/2006/relationships/slide" Target="/ppt/slides/slide3.xml" Id="Re2b5fb6c30f0400c" /><Relationship Type="http://schemas.openxmlformats.org/officeDocument/2006/relationships/slide" Target="/ppt/slides/slide4.xml" Id="Rfac8cc1507ef464f" /><Relationship Type="http://schemas.openxmlformats.org/officeDocument/2006/relationships/slide" Target="/ppt/slides/slide5.xml" Id="R16200339646e4b44" /><Relationship Type="http://schemas.openxmlformats.org/officeDocument/2006/relationships/slide" Target="/ppt/slides/slide6.xml" Id="Ra39c1de4d3624a27" /><Relationship Type="http://schemas.openxmlformats.org/officeDocument/2006/relationships/slide" Target="/ppt/slides/slide7.xml" Id="Ra0c68a3c113f42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8122b39b7642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936cc5b464f84" /><Relationship Type="http://schemas.openxmlformats.org/officeDocument/2006/relationships/theme" Target="/ppt/slideMasters/theme/theme1.xml" Id="Ra06e2b357c6748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8936cc5b464f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ba1124f3f42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7874b49c541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c0d9d53e148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74be105d842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5f009f1a14a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6962d15af47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a3c03348e47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LIADAL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LIADAL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LIADAL INVEST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LIADAL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LIADAL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LIADAL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2 199 490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7 533 531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7 559 609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LIADAL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LIADAL ERLEND FURSETH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LIADAL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Erlend Furseth Liadal, Eliholen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6155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926 172 646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LIADAL INVEST AS</a:t>
            </a:r>
          </a:p>
        </p:txBody>
      </p:sp>
    </p:spTree>
  </p:cSld>
  <p:clrMapOvr>
    <a:masterClrMapping xmlns:a="http://schemas.openxmlformats.org/drawingml/2006/main"/>
  </p:clrMapOvr>
</p:sld>
</file>