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75b364000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9485c292c4434"/>
  </p:sldMasterIdLst>
  <p:sldIdLst>
    <p:sldId xmlns:r="http://schemas.openxmlformats.org/officeDocument/2006/relationships" id="256" r:id="Re86bdaf0b824478f"/>
    <p:sldId xmlns:r="http://schemas.openxmlformats.org/officeDocument/2006/relationships" id="257" r:id="R04e31a00a658483a"/>
    <p:sldId xmlns:r="http://schemas.openxmlformats.org/officeDocument/2006/relationships" id="258" r:id="R61c57551f097442a"/>
    <p:sldId xmlns:r="http://schemas.openxmlformats.org/officeDocument/2006/relationships" id="259" r:id="Rd8c389a0bbfa47c5"/>
    <p:sldId xmlns:r="http://schemas.openxmlformats.org/officeDocument/2006/relationships" id="260" r:id="R8f66f923ebdc4ce0"/>
    <p:sldId xmlns:r="http://schemas.openxmlformats.org/officeDocument/2006/relationships" id="261" r:id="R041bb4fbdd644c4c"/>
    <p:sldId xmlns:r="http://schemas.openxmlformats.org/officeDocument/2006/relationships" id="262" r:id="R0516b47cce5a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9485c292c4434" /><Relationship Type="http://schemas.openxmlformats.org/officeDocument/2006/relationships/slide" Target="/ppt/slides/slide1.xml" Id="Re86bdaf0b824478f" /><Relationship Type="http://schemas.openxmlformats.org/officeDocument/2006/relationships/slide" Target="/ppt/slides/slide2.xml" Id="R04e31a00a658483a" /><Relationship Type="http://schemas.openxmlformats.org/officeDocument/2006/relationships/slide" Target="/ppt/slides/slide3.xml" Id="R61c57551f097442a" /><Relationship Type="http://schemas.openxmlformats.org/officeDocument/2006/relationships/slide" Target="/ppt/slides/slide4.xml" Id="Rd8c389a0bbfa47c5" /><Relationship Type="http://schemas.openxmlformats.org/officeDocument/2006/relationships/slide" Target="/ppt/slides/slide5.xml" Id="R8f66f923ebdc4ce0" /><Relationship Type="http://schemas.openxmlformats.org/officeDocument/2006/relationships/slide" Target="/ppt/slides/slide6.xml" Id="R041bb4fbdd644c4c" /><Relationship Type="http://schemas.openxmlformats.org/officeDocument/2006/relationships/slide" Target="/ppt/slides/slide7.xml" Id="R0516b47cce5a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6cab6b21f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787881ca84ba3" /><Relationship Type="http://schemas.openxmlformats.org/officeDocument/2006/relationships/theme" Target="/ppt/slideMasters/theme/theme1.xml" Id="R7aa3709d45ef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787881ca8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861ff25c1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d9fd5a45840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813945a3f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5c772a774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052bf2176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1b53289014e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04c203841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