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d8e346264aa4db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0f68f1e769c4471"/>
  </p:sldMasterIdLst>
  <p:sldIdLst>
    <p:sldId xmlns:r="http://schemas.openxmlformats.org/officeDocument/2006/relationships" id="256" r:id="Ra9b59760cd6d4923"/>
    <p:sldId xmlns:r="http://schemas.openxmlformats.org/officeDocument/2006/relationships" id="257" r:id="R4468483ebd914e9f"/>
    <p:sldId xmlns:r="http://schemas.openxmlformats.org/officeDocument/2006/relationships" id="258" r:id="R887f93399a434656"/>
    <p:sldId xmlns:r="http://schemas.openxmlformats.org/officeDocument/2006/relationships" id="259" r:id="R41676e0732e346f6"/>
    <p:sldId xmlns:r="http://schemas.openxmlformats.org/officeDocument/2006/relationships" id="260" r:id="Ra0d4b5fb016b4199"/>
    <p:sldId xmlns:r="http://schemas.openxmlformats.org/officeDocument/2006/relationships" id="261" r:id="Rb70fbfafa56f4a3f"/>
    <p:sldId xmlns:r="http://schemas.openxmlformats.org/officeDocument/2006/relationships" id="262" r:id="R4aaf082a2dcf46d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f68f1e769c4471" /><Relationship Type="http://schemas.openxmlformats.org/officeDocument/2006/relationships/slide" Target="/ppt/slides/slide1.xml" Id="Ra9b59760cd6d4923" /><Relationship Type="http://schemas.openxmlformats.org/officeDocument/2006/relationships/slide" Target="/ppt/slides/slide2.xml" Id="R4468483ebd914e9f" /><Relationship Type="http://schemas.openxmlformats.org/officeDocument/2006/relationships/slide" Target="/ppt/slides/slide3.xml" Id="R887f93399a434656" /><Relationship Type="http://schemas.openxmlformats.org/officeDocument/2006/relationships/slide" Target="/ppt/slides/slide4.xml" Id="R41676e0732e346f6" /><Relationship Type="http://schemas.openxmlformats.org/officeDocument/2006/relationships/slide" Target="/ppt/slides/slide5.xml" Id="Ra0d4b5fb016b4199" /><Relationship Type="http://schemas.openxmlformats.org/officeDocument/2006/relationships/slide" Target="/ppt/slides/slide6.xml" Id="Rb70fbfafa56f4a3f" /><Relationship Type="http://schemas.openxmlformats.org/officeDocument/2006/relationships/slide" Target="/ppt/slides/slide7.xml" Id="R4aaf082a2dcf46d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9fe442262547c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22f65121c44a2a" /><Relationship Type="http://schemas.openxmlformats.org/officeDocument/2006/relationships/theme" Target="/ppt/slideMasters/theme/theme1.xml" Id="Rb3ca3be97a1c4cb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322f65121c44a2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edc32254dc432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0c686a78ca49b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ebd4ebb757447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f34781228e4dc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76c89693f540f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fcda038b2c4c2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695048620b4f1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AXLIN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AXLIN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AXLIN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AXLIN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AXLIN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AXLIN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−15 908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125 849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2 814 947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2 816 379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AXLIN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LINE DYBWAD-OLSEN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AXLIN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Line Dybwad-Olsen, Heyerdahls vei 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926 173 987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AXLIN AS</a:t>
            </a:r>
          </a:p>
        </p:txBody>
      </p:sp>
    </p:spTree>
  </p:cSld>
  <p:clrMapOvr>
    <a:masterClrMapping xmlns:a="http://schemas.openxmlformats.org/drawingml/2006/main"/>
  </p:clrMapOvr>
</p:sld>
</file>