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e304f07e5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4a3ebfaea4284"/>
  </p:sldMasterIdLst>
  <p:sldIdLst>
    <p:sldId xmlns:r="http://schemas.openxmlformats.org/officeDocument/2006/relationships" id="256" r:id="Rec1e4a538bee495b"/>
    <p:sldId xmlns:r="http://schemas.openxmlformats.org/officeDocument/2006/relationships" id="257" r:id="R08644943afe349e4"/>
    <p:sldId xmlns:r="http://schemas.openxmlformats.org/officeDocument/2006/relationships" id="258" r:id="R88f2a3fd36fb4026"/>
    <p:sldId xmlns:r="http://schemas.openxmlformats.org/officeDocument/2006/relationships" id="259" r:id="R56c5f424a62c4d04"/>
    <p:sldId xmlns:r="http://schemas.openxmlformats.org/officeDocument/2006/relationships" id="260" r:id="Rd708a3f69d70435e"/>
    <p:sldId xmlns:r="http://schemas.openxmlformats.org/officeDocument/2006/relationships" id="261" r:id="Rcd02e135727442c6"/>
    <p:sldId xmlns:r="http://schemas.openxmlformats.org/officeDocument/2006/relationships" id="262" r:id="R48b2cc28633d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4a3ebfaea4284" /><Relationship Type="http://schemas.openxmlformats.org/officeDocument/2006/relationships/slide" Target="/ppt/slides/slide1.xml" Id="Rec1e4a538bee495b" /><Relationship Type="http://schemas.openxmlformats.org/officeDocument/2006/relationships/slide" Target="/ppt/slides/slide2.xml" Id="R08644943afe349e4" /><Relationship Type="http://schemas.openxmlformats.org/officeDocument/2006/relationships/slide" Target="/ppt/slides/slide3.xml" Id="R88f2a3fd36fb4026" /><Relationship Type="http://schemas.openxmlformats.org/officeDocument/2006/relationships/slide" Target="/ppt/slides/slide4.xml" Id="R56c5f424a62c4d04" /><Relationship Type="http://schemas.openxmlformats.org/officeDocument/2006/relationships/slide" Target="/ppt/slides/slide5.xml" Id="Rd708a3f69d70435e" /><Relationship Type="http://schemas.openxmlformats.org/officeDocument/2006/relationships/slide" Target="/ppt/slides/slide6.xml" Id="Rcd02e135727442c6" /><Relationship Type="http://schemas.openxmlformats.org/officeDocument/2006/relationships/slide" Target="/ppt/slides/slide7.xml" Id="R48b2cc28633d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04da5947b49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66c6137e4204" /><Relationship Type="http://schemas.openxmlformats.org/officeDocument/2006/relationships/theme" Target="/ppt/slideMasters/theme/theme1.xml" Id="R31665b0dcee5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066c6137e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ec4679da9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268372faf47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1f805f28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0f9abb01f47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52ad736a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f3bc3ebe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a1561e0f9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8 756 598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ANDRÉA MARIE HØISETH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Skyttafaret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926 175 092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