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e0557764f042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319aa30cd49f2"/>
  </p:sldMasterIdLst>
  <p:sldIdLst>
    <p:sldId xmlns:r="http://schemas.openxmlformats.org/officeDocument/2006/relationships" id="256" r:id="R3fe131d63f6a4768"/>
    <p:sldId xmlns:r="http://schemas.openxmlformats.org/officeDocument/2006/relationships" id="257" r:id="R391cffde7f1b45ad"/>
    <p:sldId xmlns:r="http://schemas.openxmlformats.org/officeDocument/2006/relationships" id="258" r:id="R2ebe2271736349dd"/>
    <p:sldId xmlns:r="http://schemas.openxmlformats.org/officeDocument/2006/relationships" id="259" r:id="Rf03a3b9b4b8c49fc"/>
    <p:sldId xmlns:r="http://schemas.openxmlformats.org/officeDocument/2006/relationships" id="260" r:id="R96a433c032ec4a9d"/>
    <p:sldId xmlns:r="http://schemas.openxmlformats.org/officeDocument/2006/relationships" id="261" r:id="R199200f8b00b43b4"/>
    <p:sldId xmlns:r="http://schemas.openxmlformats.org/officeDocument/2006/relationships" id="262" r:id="R251531eacc3d45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319aa30cd49f2" /><Relationship Type="http://schemas.openxmlformats.org/officeDocument/2006/relationships/slide" Target="/ppt/slides/slide1.xml" Id="R3fe131d63f6a4768" /><Relationship Type="http://schemas.openxmlformats.org/officeDocument/2006/relationships/slide" Target="/ppt/slides/slide2.xml" Id="R391cffde7f1b45ad" /><Relationship Type="http://schemas.openxmlformats.org/officeDocument/2006/relationships/slide" Target="/ppt/slides/slide3.xml" Id="R2ebe2271736349dd" /><Relationship Type="http://schemas.openxmlformats.org/officeDocument/2006/relationships/slide" Target="/ppt/slides/slide4.xml" Id="Rf03a3b9b4b8c49fc" /><Relationship Type="http://schemas.openxmlformats.org/officeDocument/2006/relationships/slide" Target="/ppt/slides/slide5.xml" Id="R96a433c032ec4a9d" /><Relationship Type="http://schemas.openxmlformats.org/officeDocument/2006/relationships/slide" Target="/ppt/slides/slide6.xml" Id="R199200f8b00b43b4" /><Relationship Type="http://schemas.openxmlformats.org/officeDocument/2006/relationships/slide" Target="/ppt/slides/slide7.xml" Id="R251531eacc3d45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acbb594c141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62671b7604c97" /><Relationship Type="http://schemas.openxmlformats.org/officeDocument/2006/relationships/theme" Target="/ppt/slideMasters/theme/theme1.xml" Id="Rd3d91af51a6446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062671b7604c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a667992b34d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72b5aa7434a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2e08b33a140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d1131309e4f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c1943504a4e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250cc19d64f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2120e646e40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DAMI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DAMI GRUPPEN AS ble etablert [år] og holder til i Tofte.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877 544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NAGEL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Strandvei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3482 Tofte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DAMI GRUPPEN AS</a:t>
            </a:r>
          </a:p>
        </p:txBody>
      </p:sp>
    </p:spTree>
  </p:cSld>
  <p:clrMapOvr>
    <a:masterClrMapping xmlns:a="http://schemas.openxmlformats.org/drawingml/2006/main"/>
  </p:clrMapOvr>
</p:sld>
</file>