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098bde22de4a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3ec6aab845429a"/>
  </p:sldMasterIdLst>
  <p:sldIdLst>
    <p:sldId xmlns:r="http://schemas.openxmlformats.org/officeDocument/2006/relationships" id="256" r:id="Re7684c68bb9d4972"/>
    <p:sldId xmlns:r="http://schemas.openxmlformats.org/officeDocument/2006/relationships" id="257" r:id="R88fdf160a525487f"/>
    <p:sldId xmlns:r="http://schemas.openxmlformats.org/officeDocument/2006/relationships" id="258" r:id="R5d37b28602674a92"/>
    <p:sldId xmlns:r="http://schemas.openxmlformats.org/officeDocument/2006/relationships" id="259" r:id="R4f168babde244e1b"/>
    <p:sldId xmlns:r="http://schemas.openxmlformats.org/officeDocument/2006/relationships" id="260" r:id="Rc6119936e8954c98"/>
    <p:sldId xmlns:r="http://schemas.openxmlformats.org/officeDocument/2006/relationships" id="261" r:id="R05db1306d1824c4b"/>
    <p:sldId xmlns:r="http://schemas.openxmlformats.org/officeDocument/2006/relationships" id="262" r:id="R1f90d9875ac044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3ec6aab845429a" /><Relationship Type="http://schemas.openxmlformats.org/officeDocument/2006/relationships/slide" Target="/ppt/slides/slide1.xml" Id="Re7684c68bb9d4972" /><Relationship Type="http://schemas.openxmlformats.org/officeDocument/2006/relationships/slide" Target="/ppt/slides/slide2.xml" Id="R88fdf160a525487f" /><Relationship Type="http://schemas.openxmlformats.org/officeDocument/2006/relationships/slide" Target="/ppt/slides/slide3.xml" Id="R5d37b28602674a92" /><Relationship Type="http://schemas.openxmlformats.org/officeDocument/2006/relationships/slide" Target="/ppt/slides/slide4.xml" Id="R4f168babde244e1b" /><Relationship Type="http://schemas.openxmlformats.org/officeDocument/2006/relationships/slide" Target="/ppt/slides/slide5.xml" Id="Rc6119936e8954c98" /><Relationship Type="http://schemas.openxmlformats.org/officeDocument/2006/relationships/slide" Target="/ppt/slides/slide6.xml" Id="R05db1306d1824c4b" /><Relationship Type="http://schemas.openxmlformats.org/officeDocument/2006/relationships/slide" Target="/ppt/slides/slide7.xml" Id="R1f90d9875ac044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cf0b2b98024c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d4b71804c41f3" /><Relationship Type="http://schemas.openxmlformats.org/officeDocument/2006/relationships/theme" Target="/ppt/slideMasters/theme/theme1.xml" Id="R2af30407bc1a4e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5d4b71804c41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d9c9211614e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cf02c99f448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5d2b8251046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ee5ccb47441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c5251e60741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d20e925444c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e4ea11e1744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SUSTAINABILITY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SUSTAINABILITY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SUSTAINABILITY INVEST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SUSTAINABILITY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SUSTAINABILITY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SUSTAINABILITY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222 554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26 448 656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26 466 348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SUSTAINABILITY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JAN ENDRE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SUSTAINABILITY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Skogvegen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926 181 165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SUSTAINABILITY INVEST AS</a:t>
            </a:r>
          </a:p>
        </p:txBody>
      </p:sp>
    </p:spTree>
  </p:cSld>
  <p:clrMapOvr>
    <a:masterClrMapping xmlns:a="http://schemas.openxmlformats.org/drawingml/2006/main"/>
  </p:clrMapOvr>
</p:sld>
</file>