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f1a9fd971a4b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8c4ff9b939407c"/>
  </p:sldMasterIdLst>
  <p:sldIdLst>
    <p:sldId xmlns:r="http://schemas.openxmlformats.org/officeDocument/2006/relationships" id="256" r:id="R1d6fe32f3c5044be"/>
    <p:sldId xmlns:r="http://schemas.openxmlformats.org/officeDocument/2006/relationships" id="257" r:id="R3eb9ac0e43664e69"/>
    <p:sldId xmlns:r="http://schemas.openxmlformats.org/officeDocument/2006/relationships" id="258" r:id="Rac191032a8664243"/>
    <p:sldId xmlns:r="http://schemas.openxmlformats.org/officeDocument/2006/relationships" id="259" r:id="R306aa151438e48be"/>
    <p:sldId xmlns:r="http://schemas.openxmlformats.org/officeDocument/2006/relationships" id="260" r:id="Rbc8afffa77cd44e3"/>
    <p:sldId xmlns:r="http://schemas.openxmlformats.org/officeDocument/2006/relationships" id="261" r:id="R7adfd3018cc44cf6"/>
    <p:sldId xmlns:r="http://schemas.openxmlformats.org/officeDocument/2006/relationships" id="262" r:id="R156d19e5a88a49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8c4ff9b939407c" /><Relationship Type="http://schemas.openxmlformats.org/officeDocument/2006/relationships/slide" Target="/ppt/slides/slide1.xml" Id="R1d6fe32f3c5044be" /><Relationship Type="http://schemas.openxmlformats.org/officeDocument/2006/relationships/slide" Target="/ppt/slides/slide2.xml" Id="R3eb9ac0e43664e69" /><Relationship Type="http://schemas.openxmlformats.org/officeDocument/2006/relationships/slide" Target="/ppt/slides/slide3.xml" Id="Rac191032a8664243" /><Relationship Type="http://schemas.openxmlformats.org/officeDocument/2006/relationships/slide" Target="/ppt/slides/slide4.xml" Id="R306aa151438e48be" /><Relationship Type="http://schemas.openxmlformats.org/officeDocument/2006/relationships/slide" Target="/ppt/slides/slide5.xml" Id="Rbc8afffa77cd44e3" /><Relationship Type="http://schemas.openxmlformats.org/officeDocument/2006/relationships/slide" Target="/ppt/slides/slide6.xml" Id="R7adfd3018cc44cf6" /><Relationship Type="http://schemas.openxmlformats.org/officeDocument/2006/relationships/slide" Target="/ppt/slides/slide7.xml" Id="R156d19e5a88a49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46feeb08ad4f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726384ff74cb3" /><Relationship Type="http://schemas.openxmlformats.org/officeDocument/2006/relationships/theme" Target="/ppt/slideMasters/theme/theme1.xml" Id="R7bd29ba80f5743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8726384ff74c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79de5eadc4a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21be09b6e44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b7d3f1ba740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c9628cbfa4a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28e678e074d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702d3e50e4a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674da78214a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VIKER AS ble etablert [år] og holder til i Gran.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2 698 141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4 220 416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4 273 892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 MAGNUS PRESTESÆTER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Fjordlinna 783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2750 Gran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926 186 663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VIKER AS</a:t>
            </a:r>
          </a:p>
        </p:txBody>
      </p:sp>
    </p:spTree>
  </p:cSld>
  <p:clrMapOvr>
    <a:masterClrMapping xmlns:a="http://schemas.openxmlformats.org/drawingml/2006/main"/>
  </p:clrMapOvr>
</p:sld>
</file>