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e724ae0e6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d3c2f0cee43c4"/>
  </p:sldMasterIdLst>
  <p:sldIdLst>
    <p:sldId xmlns:r="http://schemas.openxmlformats.org/officeDocument/2006/relationships" id="256" r:id="R1f7571cb3e604700"/>
    <p:sldId xmlns:r="http://schemas.openxmlformats.org/officeDocument/2006/relationships" id="257" r:id="R69f1f1cc0006453f"/>
    <p:sldId xmlns:r="http://schemas.openxmlformats.org/officeDocument/2006/relationships" id="258" r:id="R0294e694a00c422a"/>
    <p:sldId xmlns:r="http://schemas.openxmlformats.org/officeDocument/2006/relationships" id="259" r:id="R36f01641f0d748ec"/>
    <p:sldId xmlns:r="http://schemas.openxmlformats.org/officeDocument/2006/relationships" id="260" r:id="Ree45174375e74f5d"/>
    <p:sldId xmlns:r="http://schemas.openxmlformats.org/officeDocument/2006/relationships" id="261" r:id="R6b117a67245c4c41"/>
    <p:sldId xmlns:r="http://schemas.openxmlformats.org/officeDocument/2006/relationships" id="262" r:id="R3c0b21b082a247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d3c2f0cee43c4" /><Relationship Type="http://schemas.openxmlformats.org/officeDocument/2006/relationships/slide" Target="/ppt/slides/slide1.xml" Id="R1f7571cb3e604700" /><Relationship Type="http://schemas.openxmlformats.org/officeDocument/2006/relationships/slide" Target="/ppt/slides/slide2.xml" Id="R69f1f1cc0006453f" /><Relationship Type="http://schemas.openxmlformats.org/officeDocument/2006/relationships/slide" Target="/ppt/slides/slide3.xml" Id="R0294e694a00c422a" /><Relationship Type="http://schemas.openxmlformats.org/officeDocument/2006/relationships/slide" Target="/ppt/slides/slide4.xml" Id="R36f01641f0d748ec" /><Relationship Type="http://schemas.openxmlformats.org/officeDocument/2006/relationships/slide" Target="/ppt/slides/slide5.xml" Id="Ree45174375e74f5d" /><Relationship Type="http://schemas.openxmlformats.org/officeDocument/2006/relationships/slide" Target="/ppt/slides/slide6.xml" Id="R6b117a67245c4c41" /><Relationship Type="http://schemas.openxmlformats.org/officeDocument/2006/relationships/slide" Target="/ppt/slides/slide7.xml" Id="R3c0b21b082a247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450499d8b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05594b846432e" /><Relationship Type="http://schemas.openxmlformats.org/officeDocument/2006/relationships/theme" Target="/ppt/slideMasters/theme/theme1.xml" Id="Rf83b02d8dcd6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05594b84643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25c9f6b3b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badbf8ae443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fb84c70ea45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14e04e59a43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e67d97bc4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145bd24944a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6c3d9bbce4b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VILDMA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 HENRIK JUEL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926 187 597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VILDMA HOLDING AS</a:t>
            </a:r>
          </a:p>
        </p:txBody>
      </p:sp>
    </p:spTree>
  </p:cSld>
  <p:clrMapOvr>
    <a:masterClrMapping xmlns:a="http://schemas.openxmlformats.org/drawingml/2006/main"/>
  </p:clrMapOvr>
</p:sld>
</file>