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8a2261b7c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4ad89e024470d"/>
  </p:sldMasterIdLst>
  <p:sldIdLst>
    <p:sldId xmlns:r="http://schemas.openxmlformats.org/officeDocument/2006/relationships" id="256" r:id="R8bd78d097e5e49f2"/>
    <p:sldId xmlns:r="http://schemas.openxmlformats.org/officeDocument/2006/relationships" id="257" r:id="Rbec018e06a3a4a24"/>
    <p:sldId xmlns:r="http://schemas.openxmlformats.org/officeDocument/2006/relationships" id="258" r:id="Re81e36ba7f7343d7"/>
    <p:sldId xmlns:r="http://schemas.openxmlformats.org/officeDocument/2006/relationships" id="259" r:id="R716021e1241f48c4"/>
    <p:sldId xmlns:r="http://schemas.openxmlformats.org/officeDocument/2006/relationships" id="260" r:id="Rbb960441df854daf"/>
    <p:sldId xmlns:r="http://schemas.openxmlformats.org/officeDocument/2006/relationships" id="261" r:id="Rd52b62b291df464b"/>
    <p:sldId xmlns:r="http://schemas.openxmlformats.org/officeDocument/2006/relationships" id="262" r:id="Refa3e5066f8f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4ad89e024470d" /><Relationship Type="http://schemas.openxmlformats.org/officeDocument/2006/relationships/slide" Target="/ppt/slides/slide1.xml" Id="R8bd78d097e5e49f2" /><Relationship Type="http://schemas.openxmlformats.org/officeDocument/2006/relationships/slide" Target="/ppt/slides/slide2.xml" Id="Rbec018e06a3a4a24" /><Relationship Type="http://schemas.openxmlformats.org/officeDocument/2006/relationships/slide" Target="/ppt/slides/slide3.xml" Id="Re81e36ba7f7343d7" /><Relationship Type="http://schemas.openxmlformats.org/officeDocument/2006/relationships/slide" Target="/ppt/slides/slide4.xml" Id="R716021e1241f48c4" /><Relationship Type="http://schemas.openxmlformats.org/officeDocument/2006/relationships/slide" Target="/ppt/slides/slide5.xml" Id="Rbb960441df854daf" /><Relationship Type="http://schemas.openxmlformats.org/officeDocument/2006/relationships/slide" Target="/ppt/slides/slide6.xml" Id="Rd52b62b291df464b" /><Relationship Type="http://schemas.openxmlformats.org/officeDocument/2006/relationships/slide" Target="/ppt/slides/slide7.xml" Id="Refa3e5066f8f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6ef089b12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9e48f0a0749a7" /><Relationship Type="http://schemas.openxmlformats.org/officeDocument/2006/relationships/theme" Target="/ppt/slideMasters/theme/theme1.xml" Id="Rfd755e3cc778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9e48f0a07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c85d1564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47442eaf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d41d27cf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21adf55b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765fe410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ef743f8f7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33b7df72742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STOLTZ RIVING &amp; MILJØSANERING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STOLTZ RIVING &amp; MILJØSANERING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70 385 315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20 538 586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STOLTZ EIENDOM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TERJE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RONNY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 HELGE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926 188 364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RIVING &amp; MILJØSANERING AS</a:t>
            </a:r>
          </a:p>
        </p:txBody>
      </p:sp>
    </p:spTree>
  </p:cSld>
  <p:clrMapOvr>
    <a:masterClrMapping xmlns:a="http://schemas.openxmlformats.org/drawingml/2006/main"/>
  </p:clrMapOvr>
</p:sld>
</file>