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5dbc7eb02a49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fcb55340cb4be1"/>
  </p:sldMasterIdLst>
  <p:sldIdLst>
    <p:sldId xmlns:r="http://schemas.openxmlformats.org/officeDocument/2006/relationships" id="256" r:id="R275e85b4b7134940"/>
    <p:sldId xmlns:r="http://schemas.openxmlformats.org/officeDocument/2006/relationships" id="257" r:id="Re3e1e3589d7b41a5"/>
    <p:sldId xmlns:r="http://schemas.openxmlformats.org/officeDocument/2006/relationships" id="258" r:id="R79d5f05498b54c70"/>
    <p:sldId xmlns:r="http://schemas.openxmlformats.org/officeDocument/2006/relationships" id="259" r:id="R967f769d4a454dd2"/>
    <p:sldId xmlns:r="http://schemas.openxmlformats.org/officeDocument/2006/relationships" id="260" r:id="R9219fcb3197949ed"/>
    <p:sldId xmlns:r="http://schemas.openxmlformats.org/officeDocument/2006/relationships" id="261" r:id="R7252188a2a76436f"/>
    <p:sldId xmlns:r="http://schemas.openxmlformats.org/officeDocument/2006/relationships" id="262" r:id="R91473b2aa5934a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cb55340cb4be1" /><Relationship Type="http://schemas.openxmlformats.org/officeDocument/2006/relationships/slide" Target="/ppt/slides/slide1.xml" Id="R275e85b4b7134940" /><Relationship Type="http://schemas.openxmlformats.org/officeDocument/2006/relationships/slide" Target="/ppt/slides/slide2.xml" Id="Re3e1e3589d7b41a5" /><Relationship Type="http://schemas.openxmlformats.org/officeDocument/2006/relationships/slide" Target="/ppt/slides/slide3.xml" Id="R79d5f05498b54c70" /><Relationship Type="http://schemas.openxmlformats.org/officeDocument/2006/relationships/slide" Target="/ppt/slides/slide4.xml" Id="R967f769d4a454dd2" /><Relationship Type="http://schemas.openxmlformats.org/officeDocument/2006/relationships/slide" Target="/ppt/slides/slide5.xml" Id="R9219fcb3197949ed" /><Relationship Type="http://schemas.openxmlformats.org/officeDocument/2006/relationships/slide" Target="/ppt/slides/slide6.xml" Id="R7252188a2a76436f" /><Relationship Type="http://schemas.openxmlformats.org/officeDocument/2006/relationships/slide" Target="/ppt/slides/slide7.xml" Id="R91473b2aa5934a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d7c5288a741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eecd5e7e1441c" /><Relationship Type="http://schemas.openxmlformats.org/officeDocument/2006/relationships/theme" Target="/ppt/slideMasters/theme/theme1.xml" Id="R3dce1ab9b44342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8eecd5e7e144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647f061a445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8683bbbb847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04917737742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abdcbee6747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73b6fdfe34b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bfe98c82643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a718a6c5149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AUSTGULEN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AUSTGULEN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AUSTGULEN HERMAN HELGESEN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Svoldergata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926 188 623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