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2086f9465547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5d8deaef764908"/>
  </p:sldMasterIdLst>
  <p:sldIdLst>
    <p:sldId xmlns:r="http://schemas.openxmlformats.org/officeDocument/2006/relationships" id="256" r:id="R9e0a16abcd7a45b3"/>
    <p:sldId xmlns:r="http://schemas.openxmlformats.org/officeDocument/2006/relationships" id="257" r:id="R21d01019bc344b62"/>
    <p:sldId xmlns:r="http://schemas.openxmlformats.org/officeDocument/2006/relationships" id="258" r:id="R1fc8ba518e174572"/>
    <p:sldId xmlns:r="http://schemas.openxmlformats.org/officeDocument/2006/relationships" id="259" r:id="R1a89a2cf840441aa"/>
    <p:sldId xmlns:r="http://schemas.openxmlformats.org/officeDocument/2006/relationships" id="260" r:id="Ra0297c78346f429d"/>
    <p:sldId xmlns:r="http://schemas.openxmlformats.org/officeDocument/2006/relationships" id="261" r:id="R2428b67423df4036"/>
    <p:sldId xmlns:r="http://schemas.openxmlformats.org/officeDocument/2006/relationships" id="262" r:id="R30df90adf8084e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5d8deaef764908" /><Relationship Type="http://schemas.openxmlformats.org/officeDocument/2006/relationships/slide" Target="/ppt/slides/slide1.xml" Id="R9e0a16abcd7a45b3" /><Relationship Type="http://schemas.openxmlformats.org/officeDocument/2006/relationships/slide" Target="/ppt/slides/slide2.xml" Id="R21d01019bc344b62" /><Relationship Type="http://schemas.openxmlformats.org/officeDocument/2006/relationships/slide" Target="/ppt/slides/slide3.xml" Id="R1fc8ba518e174572" /><Relationship Type="http://schemas.openxmlformats.org/officeDocument/2006/relationships/slide" Target="/ppt/slides/slide4.xml" Id="R1a89a2cf840441aa" /><Relationship Type="http://schemas.openxmlformats.org/officeDocument/2006/relationships/slide" Target="/ppt/slides/slide5.xml" Id="Ra0297c78346f429d" /><Relationship Type="http://schemas.openxmlformats.org/officeDocument/2006/relationships/slide" Target="/ppt/slides/slide6.xml" Id="R2428b67423df4036" /><Relationship Type="http://schemas.openxmlformats.org/officeDocument/2006/relationships/slide" Target="/ppt/slides/slide7.xml" Id="R30df90adf8084e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cdc77805a541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a6b558f5e4ea6" /><Relationship Type="http://schemas.openxmlformats.org/officeDocument/2006/relationships/theme" Target="/ppt/slideMasters/theme/theme1.xml" Id="Rfd7b1904354c45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aa6b558f5e4e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5a109e21c44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06fa3f83942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61744d0c445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f9d462edf41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f9a2cd1a546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432e6f0524a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68af43c3740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INGASSET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INGASSET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INGASSET II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INGASSET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INGASSET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INGASSET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957 059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8 500 503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10 519 781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INGASSET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MOLDESTAD INGA LISE LIEN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INGASSET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Sæthres veg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926 194 208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INGASSET II AS</a:t>
            </a:r>
          </a:p>
        </p:txBody>
      </p:sp>
    </p:spTree>
  </p:cSld>
  <p:clrMapOvr>
    <a:masterClrMapping xmlns:a="http://schemas.openxmlformats.org/drawingml/2006/main"/>
  </p:clrMapOvr>
</p:sld>
</file>