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28454f194f45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4d9dcfea394484"/>
  </p:sldMasterIdLst>
  <p:sldIdLst>
    <p:sldId xmlns:r="http://schemas.openxmlformats.org/officeDocument/2006/relationships" id="256" r:id="R44743a0c98b145b4"/>
    <p:sldId xmlns:r="http://schemas.openxmlformats.org/officeDocument/2006/relationships" id="257" r:id="Rb9025a4c3b0c44a6"/>
    <p:sldId xmlns:r="http://schemas.openxmlformats.org/officeDocument/2006/relationships" id="258" r:id="Rc56797fe881946f3"/>
    <p:sldId xmlns:r="http://schemas.openxmlformats.org/officeDocument/2006/relationships" id="259" r:id="R8696f38e130c4435"/>
    <p:sldId xmlns:r="http://schemas.openxmlformats.org/officeDocument/2006/relationships" id="260" r:id="R176d3b48d7194b56"/>
    <p:sldId xmlns:r="http://schemas.openxmlformats.org/officeDocument/2006/relationships" id="261" r:id="Ra5de8a0f857d436b"/>
    <p:sldId xmlns:r="http://schemas.openxmlformats.org/officeDocument/2006/relationships" id="262" r:id="R0225afbd395f4f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4d9dcfea394484" /><Relationship Type="http://schemas.openxmlformats.org/officeDocument/2006/relationships/slide" Target="/ppt/slides/slide1.xml" Id="R44743a0c98b145b4" /><Relationship Type="http://schemas.openxmlformats.org/officeDocument/2006/relationships/slide" Target="/ppt/slides/slide2.xml" Id="Rb9025a4c3b0c44a6" /><Relationship Type="http://schemas.openxmlformats.org/officeDocument/2006/relationships/slide" Target="/ppt/slides/slide3.xml" Id="Rc56797fe881946f3" /><Relationship Type="http://schemas.openxmlformats.org/officeDocument/2006/relationships/slide" Target="/ppt/slides/slide4.xml" Id="R8696f38e130c4435" /><Relationship Type="http://schemas.openxmlformats.org/officeDocument/2006/relationships/slide" Target="/ppt/slides/slide5.xml" Id="R176d3b48d7194b56" /><Relationship Type="http://schemas.openxmlformats.org/officeDocument/2006/relationships/slide" Target="/ppt/slides/slide6.xml" Id="Ra5de8a0f857d436b" /><Relationship Type="http://schemas.openxmlformats.org/officeDocument/2006/relationships/slide" Target="/ppt/slides/slide7.xml" Id="R0225afbd395f4f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d680bb856b41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cbe6afc594489" /><Relationship Type="http://schemas.openxmlformats.org/officeDocument/2006/relationships/theme" Target="/ppt/slideMasters/theme/theme1.xml" Id="R5659e2f62baa49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3cbe6afc5944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c44a3a4464f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e3913921d4a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d1253236e48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28bfcd26744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a473ef2e148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df6d63fa845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0da0c57c34a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JERO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JERO INVEST AS ble etablert [år] og holder til i 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2 007 000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−1 208 260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−1 219 376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1 767 159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9 290 023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AHUMADA CEPEDA CLAUDIO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Torderudveien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1434 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926 194 836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JERO INVEST AS</a:t>
            </a:r>
          </a:p>
        </p:txBody>
      </p:sp>
    </p:spTree>
  </p:cSld>
  <p:clrMapOvr>
    <a:masterClrMapping xmlns:a="http://schemas.openxmlformats.org/drawingml/2006/main"/>
  </p:clrMapOvr>
</p:sld>
</file>