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79a0b837644e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ca1823deff445f"/>
  </p:sldMasterIdLst>
  <p:sldIdLst>
    <p:sldId xmlns:r="http://schemas.openxmlformats.org/officeDocument/2006/relationships" id="256" r:id="R5639f97e11914907"/>
    <p:sldId xmlns:r="http://schemas.openxmlformats.org/officeDocument/2006/relationships" id="257" r:id="Rcbd2ad309c644dd2"/>
    <p:sldId xmlns:r="http://schemas.openxmlformats.org/officeDocument/2006/relationships" id="258" r:id="Rd2cca2f7040c4355"/>
    <p:sldId xmlns:r="http://schemas.openxmlformats.org/officeDocument/2006/relationships" id="259" r:id="R88ecb3683f9f4bb0"/>
    <p:sldId xmlns:r="http://schemas.openxmlformats.org/officeDocument/2006/relationships" id="260" r:id="R2b3d049767224af7"/>
    <p:sldId xmlns:r="http://schemas.openxmlformats.org/officeDocument/2006/relationships" id="261" r:id="Rf75b4a1495d0467b"/>
    <p:sldId xmlns:r="http://schemas.openxmlformats.org/officeDocument/2006/relationships" id="262" r:id="Rc121c4accb914d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a1823deff445f" /><Relationship Type="http://schemas.openxmlformats.org/officeDocument/2006/relationships/slide" Target="/ppt/slides/slide1.xml" Id="R5639f97e11914907" /><Relationship Type="http://schemas.openxmlformats.org/officeDocument/2006/relationships/slide" Target="/ppt/slides/slide2.xml" Id="Rcbd2ad309c644dd2" /><Relationship Type="http://schemas.openxmlformats.org/officeDocument/2006/relationships/slide" Target="/ppt/slides/slide3.xml" Id="Rd2cca2f7040c4355" /><Relationship Type="http://schemas.openxmlformats.org/officeDocument/2006/relationships/slide" Target="/ppt/slides/slide4.xml" Id="R88ecb3683f9f4bb0" /><Relationship Type="http://schemas.openxmlformats.org/officeDocument/2006/relationships/slide" Target="/ppt/slides/slide5.xml" Id="R2b3d049767224af7" /><Relationship Type="http://schemas.openxmlformats.org/officeDocument/2006/relationships/slide" Target="/ppt/slides/slide6.xml" Id="Rf75b4a1495d0467b" /><Relationship Type="http://schemas.openxmlformats.org/officeDocument/2006/relationships/slide" Target="/ppt/slides/slide7.xml" Id="Rc121c4accb914d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c280cebe845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67d8094074262" /><Relationship Type="http://schemas.openxmlformats.org/officeDocument/2006/relationships/theme" Target="/ppt/slideMasters/theme/theme1.xml" Id="Rbad3127880ac41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d67d80940742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efb69f00d45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1602ae11e4b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6b0ae857e47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279e33eda4e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e1f209d034b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604afffd54a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7d4efc58c46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REGNSKAP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14 817 252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1 998 837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2 637 259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6 465 458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SUNDE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SUNDFJELL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926 195 581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