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ecd596b06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2be05598344fc"/>
  </p:sldMasterIdLst>
  <p:sldIdLst>
    <p:sldId xmlns:r="http://schemas.openxmlformats.org/officeDocument/2006/relationships" id="256" r:id="R787b48285be54896"/>
    <p:sldId xmlns:r="http://schemas.openxmlformats.org/officeDocument/2006/relationships" id="257" r:id="Re2939079094149ed"/>
    <p:sldId xmlns:r="http://schemas.openxmlformats.org/officeDocument/2006/relationships" id="258" r:id="Rdf5e25067fed4260"/>
    <p:sldId xmlns:r="http://schemas.openxmlformats.org/officeDocument/2006/relationships" id="259" r:id="R9ac63f8838a246f2"/>
    <p:sldId xmlns:r="http://schemas.openxmlformats.org/officeDocument/2006/relationships" id="260" r:id="R58836d3e65844777"/>
    <p:sldId xmlns:r="http://schemas.openxmlformats.org/officeDocument/2006/relationships" id="261" r:id="R92d33f3ae969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2be05598344fc" /><Relationship Type="http://schemas.openxmlformats.org/officeDocument/2006/relationships/slide" Target="/ppt/slides/slide1.xml" Id="R787b48285be54896" /><Relationship Type="http://schemas.openxmlformats.org/officeDocument/2006/relationships/slide" Target="/ppt/slides/slide2.xml" Id="Re2939079094149ed" /><Relationship Type="http://schemas.openxmlformats.org/officeDocument/2006/relationships/slide" Target="/ppt/slides/slide3.xml" Id="Rdf5e25067fed4260" /><Relationship Type="http://schemas.openxmlformats.org/officeDocument/2006/relationships/slide" Target="/ppt/slides/slide4.xml" Id="R9ac63f8838a246f2" /><Relationship Type="http://schemas.openxmlformats.org/officeDocument/2006/relationships/slide" Target="/ppt/slides/slide5.xml" Id="R58836d3e65844777" /><Relationship Type="http://schemas.openxmlformats.org/officeDocument/2006/relationships/slide" Target="/ppt/slides/slide6.xml" Id="R92d33f3ae969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8673f2073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ec1f5aae4416" /><Relationship Type="http://schemas.openxmlformats.org/officeDocument/2006/relationships/theme" Target="/ppt/slideMasters/theme/theme1.xml" Id="Rd8c16b9b7b11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dec1f5aae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8b2f04f9d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49346cea0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3cfa1f51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a960f85d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1acabe25d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a0b2eb02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