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f7b382418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97b883080456c"/>
  </p:sldMasterIdLst>
  <p:sldIdLst>
    <p:sldId xmlns:r="http://schemas.openxmlformats.org/officeDocument/2006/relationships" id="256" r:id="R38d163555d6c4ca6"/>
    <p:sldId xmlns:r="http://schemas.openxmlformats.org/officeDocument/2006/relationships" id="257" r:id="R29d2c54084824438"/>
    <p:sldId xmlns:r="http://schemas.openxmlformats.org/officeDocument/2006/relationships" id="258" r:id="R173084d6571844b4"/>
    <p:sldId xmlns:r="http://schemas.openxmlformats.org/officeDocument/2006/relationships" id="259" r:id="Re9123008b5cc489d"/>
    <p:sldId xmlns:r="http://schemas.openxmlformats.org/officeDocument/2006/relationships" id="260" r:id="R957e4c7663854d9a"/>
    <p:sldId xmlns:r="http://schemas.openxmlformats.org/officeDocument/2006/relationships" id="261" r:id="R1178fdd31f16425e"/>
    <p:sldId xmlns:r="http://schemas.openxmlformats.org/officeDocument/2006/relationships" id="262" r:id="Rff3897bb5524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97b883080456c" /><Relationship Type="http://schemas.openxmlformats.org/officeDocument/2006/relationships/slide" Target="/ppt/slides/slide1.xml" Id="R38d163555d6c4ca6" /><Relationship Type="http://schemas.openxmlformats.org/officeDocument/2006/relationships/slide" Target="/ppt/slides/slide2.xml" Id="R29d2c54084824438" /><Relationship Type="http://schemas.openxmlformats.org/officeDocument/2006/relationships/slide" Target="/ppt/slides/slide3.xml" Id="R173084d6571844b4" /><Relationship Type="http://schemas.openxmlformats.org/officeDocument/2006/relationships/slide" Target="/ppt/slides/slide4.xml" Id="Re9123008b5cc489d" /><Relationship Type="http://schemas.openxmlformats.org/officeDocument/2006/relationships/slide" Target="/ppt/slides/slide5.xml" Id="R957e4c7663854d9a" /><Relationship Type="http://schemas.openxmlformats.org/officeDocument/2006/relationships/slide" Target="/ppt/slides/slide6.xml" Id="R1178fdd31f16425e" /><Relationship Type="http://schemas.openxmlformats.org/officeDocument/2006/relationships/slide" Target="/ppt/slides/slide7.xml" Id="Rff3897bb5524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8de5fc7b9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612ed873448e" /><Relationship Type="http://schemas.openxmlformats.org/officeDocument/2006/relationships/theme" Target="/ppt/slideMasters/theme/theme1.xml" Id="Rd48f68f18aa3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a612ed873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c01487e7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014247c1c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c96384f1d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f689960f7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ed9aca89c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08dacac66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7ccf55a5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