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1c61c7a9a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ab62a6c35411c"/>
  </p:sldMasterIdLst>
  <p:sldIdLst>
    <p:sldId xmlns:r="http://schemas.openxmlformats.org/officeDocument/2006/relationships" id="256" r:id="Rc253974e546a4221"/>
    <p:sldId xmlns:r="http://schemas.openxmlformats.org/officeDocument/2006/relationships" id="257" r:id="R19a771cb74ce4940"/>
    <p:sldId xmlns:r="http://schemas.openxmlformats.org/officeDocument/2006/relationships" id="258" r:id="R4145f86a682b4c4d"/>
    <p:sldId xmlns:r="http://schemas.openxmlformats.org/officeDocument/2006/relationships" id="259" r:id="R15917c52d5f54c31"/>
    <p:sldId xmlns:r="http://schemas.openxmlformats.org/officeDocument/2006/relationships" id="260" r:id="Raf1a712ac72e41a1"/>
    <p:sldId xmlns:r="http://schemas.openxmlformats.org/officeDocument/2006/relationships" id="261" r:id="R6b87e50c52ed40dd"/>
    <p:sldId xmlns:r="http://schemas.openxmlformats.org/officeDocument/2006/relationships" id="262" r:id="Rd5995902e026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ab62a6c35411c" /><Relationship Type="http://schemas.openxmlformats.org/officeDocument/2006/relationships/slide" Target="/ppt/slides/slide1.xml" Id="Rc253974e546a4221" /><Relationship Type="http://schemas.openxmlformats.org/officeDocument/2006/relationships/slide" Target="/ppt/slides/slide2.xml" Id="R19a771cb74ce4940" /><Relationship Type="http://schemas.openxmlformats.org/officeDocument/2006/relationships/slide" Target="/ppt/slides/slide3.xml" Id="R4145f86a682b4c4d" /><Relationship Type="http://schemas.openxmlformats.org/officeDocument/2006/relationships/slide" Target="/ppt/slides/slide4.xml" Id="R15917c52d5f54c31" /><Relationship Type="http://schemas.openxmlformats.org/officeDocument/2006/relationships/slide" Target="/ppt/slides/slide5.xml" Id="Raf1a712ac72e41a1" /><Relationship Type="http://schemas.openxmlformats.org/officeDocument/2006/relationships/slide" Target="/ppt/slides/slide6.xml" Id="R6b87e50c52ed40dd" /><Relationship Type="http://schemas.openxmlformats.org/officeDocument/2006/relationships/slide" Target="/ppt/slides/slide7.xml" Id="Rd5995902e026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383cd6c86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8388ba4b454d" /><Relationship Type="http://schemas.openxmlformats.org/officeDocument/2006/relationships/theme" Target="/ppt/slideMasters/theme/theme1.xml" Id="R9885a21a6215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d8388ba4b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f7c5e8b7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f74b98b8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0bf724e9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f7060294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8b6230f5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18da4d32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f5697e2a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