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fc75a7d76940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ee4f338e494f29"/>
  </p:sldMasterIdLst>
  <p:sldIdLst>
    <p:sldId xmlns:r="http://schemas.openxmlformats.org/officeDocument/2006/relationships" id="256" r:id="R681397530b8e4d8b"/>
    <p:sldId xmlns:r="http://schemas.openxmlformats.org/officeDocument/2006/relationships" id="257" r:id="Rb784063e441c4dfe"/>
    <p:sldId xmlns:r="http://schemas.openxmlformats.org/officeDocument/2006/relationships" id="258" r:id="R36c91811f98c492c"/>
    <p:sldId xmlns:r="http://schemas.openxmlformats.org/officeDocument/2006/relationships" id="259" r:id="R541faae68c3a4fea"/>
    <p:sldId xmlns:r="http://schemas.openxmlformats.org/officeDocument/2006/relationships" id="260" r:id="Re7d05dfe21824b1d"/>
    <p:sldId xmlns:r="http://schemas.openxmlformats.org/officeDocument/2006/relationships" id="261" r:id="R856491640e9c4bd7"/>
    <p:sldId xmlns:r="http://schemas.openxmlformats.org/officeDocument/2006/relationships" id="262" r:id="Radd9837f47bb46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ee4f338e494f29" /><Relationship Type="http://schemas.openxmlformats.org/officeDocument/2006/relationships/slide" Target="/ppt/slides/slide1.xml" Id="R681397530b8e4d8b" /><Relationship Type="http://schemas.openxmlformats.org/officeDocument/2006/relationships/slide" Target="/ppt/slides/slide2.xml" Id="Rb784063e441c4dfe" /><Relationship Type="http://schemas.openxmlformats.org/officeDocument/2006/relationships/slide" Target="/ppt/slides/slide3.xml" Id="R36c91811f98c492c" /><Relationship Type="http://schemas.openxmlformats.org/officeDocument/2006/relationships/slide" Target="/ppt/slides/slide4.xml" Id="R541faae68c3a4fea" /><Relationship Type="http://schemas.openxmlformats.org/officeDocument/2006/relationships/slide" Target="/ppt/slides/slide5.xml" Id="Re7d05dfe21824b1d" /><Relationship Type="http://schemas.openxmlformats.org/officeDocument/2006/relationships/slide" Target="/ppt/slides/slide6.xml" Id="R856491640e9c4bd7" /><Relationship Type="http://schemas.openxmlformats.org/officeDocument/2006/relationships/slide" Target="/ppt/slides/slide7.xml" Id="Radd9837f47bb46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8540fdfd64e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4690515d54bbb" /><Relationship Type="http://schemas.openxmlformats.org/officeDocument/2006/relationships/theme" Target="/ppt/slideMasters/theme/theme1.xml" Id="R570428586d6040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e4690515d54b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ea40660e24e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847cf86b54c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e1ac5db49046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70b4ab94643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ec1f6218c49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832aef23a40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cd3c613064f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VARDÅSTOPPEN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VARDÅSTOPPEN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678 043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22 638 247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23 160 756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HOLDBREKKEN BACHKE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Fredrik Holdbrekken Bachke, Røykenveien 197A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fredrikbac@gmail.com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926 201 913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VARDÅSTOPPEN AS</a:t>
            </a:r>
          </a:p>
        </p:txBody>
      </p:sp>
    </p:spTree>
  </p:cSld>
  <p:clrMapOvr>
    <a:masterClrMapping xmlns:a="http://schemas.openxmlformats.org/drawingml/2006/main"/>
  </p:clrMapOvr>
</p:sld>
</file>