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0f835879f40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5b5542c09f42a8"/>
  </p:sldMasterIdLst>
  <p:sldIdLst>
    <p:sldId xmlns:r="http://schemas.openxmlformats.org/officeDocument/2006/relationships" id="256" r:id="R6431ab68e3a64e4a"/>
    <p:sldId xmlns:r="http://schemas.openxmlformats.org/officeDocument/2006/relationships" id="257" r:id="R6740308b8c5145cb"/>
    <p:sldId xmlns:r="http://schemas.openxmlformats.org/officeDocument/2006/relationships" id="258" r:id="R6a650a3b11c043dc"/>
    <p:sldId xmlns:r="http://schemas.openxmlformats.org/officeDocument/2006/relationships" id="259" r:id="R447cade0b9b449ca"/>
    <p:sldId xmlns:r="http://schemas.openxmlformats.org/officeDocument/2006/relationships" id="260" r:id="R920ee1c97af54224"/>
    <p:sldId xmlns:r="http://schemas.openxmlformats.org/officeDocument/2006/relationships" id="261" r:id="R2c78b760c6f7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b5542c09f42a8" /><Relationship Type="http://schemas.openxmlformats.org/officeDocument/2006/relationships/slide" Target="/ppt/slides/slide1.xml" Id="R6431ab68e3a64e4a" /><Relationship Type="http://schemas.openxmlformats.org/officeDocument/2006/relationships/slide" Target="/ppt/slides/slide2.xml" Id="R6740308b8c5145cb" /><Relationship Type="http://schemas.openxmlformats.org/officeDocument/2006/relationships/slide" Target="/ppt/slides/slide3.xml" Id="R6a650a3b11c043dc" /><Relationship Type="http://schemas.openxmlformats.org/officeDocument/2006/relationships/slide" Target="/ppt/slides/slide4.xml" Id="R447cade0b9b449ca" /><Relationship Type="http://schemas.openxmlformats.org/officeDocument/2006/relationships/slide" Target="/ppt/slides/slide5.xml" Id="R920ee1c97af54224" /><Relationship Type="http://schemas.openxmlformats.org/officeDocument/2006/relationships/slide" Target="/ppt/slides/slide6.xml" Id="R2c78b760c6f7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0066e3a2c41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409bbc6c64ff0" /><Relationship Type="http://schemas.openxmlformats.org/officeDocument/2006/relationships/theme" Target="/ppt/slideMasters/theme/theme1.xml" Id="R91797c18b44b41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409bbc6c6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e1b08bf084e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0394520eb41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ed8ef5699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13d641580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8e2f38fd14c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1aa01034a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GRYTHATTEN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Aleksander Storebø Bachke, Persaunvegen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aleksander.storeb@gmail.com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