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7723412fc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bb6c097c6417f"/>
  </p:sldMasterIdLst>
  <p:sldIdLst>
    <p:sldId xmlns:r="http://schemas.openxmlformats.org/officeDocument/2006/relationships" id="256" r:id="R8f6cec6be9724049"/>
    <p:sldId xmlns:r="http://schemas.openxmlformats.org/officeDocument/2006/relationships" id="257" r:id="R57e2dc627eca46cf"/>
    <p:sldId xmlns:r="http://schemas.openxmlformats.org/officeDocument/2006/relationships" id="258" r:id="R53a3d8d2c9754c6a"/>
    <p:sldId xmlns:r="http://schemas.openxmlformats.org/officeDocument/2006/relationships" id="259" r:id="R8c5996b78d424d22"/>
    <p:sldId xmlns:r="http://schemas.openxmlformats.org/officeDocument/2006/relationships" id="260" r:id="R4d2129e414c5424f"/>
    <p:sldId xmlns:r="http://schemas.openxmlformats.org/officeDocument/2006/relationships" id="261" r:id="R0ac1ac004aaf4dd0"/>
    <p:sldId xmlns:r="http://schemas.openxmlformats.org/officeDocument/2006/relationships" id="262" r:id="R630985e98dd949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bb6c097c6417f" /><Relationship Type="http://schemas.openxmlformats.org/officeDocument/2006/relationships/slide" Target="/ppt/slides/slide1.xml" Id="R8f6cec6be9724049" /><Relationship Type="http://schemas.openxmlformats.org/officeDocument/2006/relationships/slide" Target="/ppt/slides/slide2.xml" Id="R57e2dc627eca46cf" /><Relationship Type="http://schemas.openxmlformats.org/officeDocument/2006/relationships/slide" Target="/ppt/slides/slide3.xml" Id="R53a3d8d2c9754c6a" /><Relationship Type="http://schemas.openxmlformats.org/officeDocument/2006/relationships/slide" Target="/ppt/slides/slide4.xml" Id="R8c5996b78d424d22" /><Relationship Type="http://schemas.openxmlformats.org/officeDocument/2006/relationships/slide" Target="/ppt/slides/slide5.xml" Id="R4d2129e414c5424f" /><Relationship Type="http://schemas.openxmlformats.org/officeDocument/2006/relationships/slide" Target="/ppt/slides/slide6.xml" Id="R0ac1ac004aaf4dd0" /><Relationship Type="http://schemas.openxmlformats.org/officeDocument/2006/relationships/slide" Target="/ppt/slides/slide7.xml" Id="R630985e98dd949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eafd10e374a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0362fdb8045f7" /><Relationship Type="http://schemas.openxmlformats.org/officeDocument/2006/relationships/theme" Target="/ppt/slideMasters/theme/theme1.xml" Id="Rb44433fa8da6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0362fdb80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8d3550cc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bd58cc0ce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bbb2361b4b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b9ff278743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4920e145b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12bd2409a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6d9f40aa8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GRYTHATTEN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23 059 689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STOREBØ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Storebø Bachke, Persaunvegen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aleksander.storeb@gmail.com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