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cbf83a150f47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d38cb4cab345a9"/>
  </p:sldMasterIdLst>
  <p:sldIdLst>
    <p:sldId xmlns:r="http://schemas.openxmlformats.org/officeDocument/2006/relationships" id="256" r:id="R88160b746ab740eb"/>
    <p:sldId xmlns:r="http://schemas.openxmlformats.org/officeDocument/2006/relationships" id="257" r:id="R1cf6acaf19574f5a"/>
    <p:sldId xmlns:r="http://schemas.openxmlformats.org/officeDocument/2006/relationships" id="258" r:id="R93be46d2d9f14ff2"/>
    <p:sldId xmlns:r="http://schemas.openxmlformats.org/officeDocument/2006/relationships" id="259" r:id="R27577b80e8f1432a"/>
    <p:sldId xmlns:r="http://schemas.openxmlformats.org/officeDocument/2006/relationships" id="260" r:id="R75ac18bb417c45d1"/>
    <p:sldId xmlns:r="http://schemas.openxmlformats.org/officeDocument/2006/relationships" id="261" r:id="Rd270d4d410d24d97"/>
    <p:sldId xmlns:r="http://schemas.openxmlformats.org/officeDocument/2006/relationships" id="262" r:id="R36d25a5e246346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d38cb4cab345a9" /><Relationship Type="http://schemas.openxmlformats.org/officeDocument/2006/relationships/slide" Target="/ppt/slides/slide1.xml" Id="R88160b746ab740eb" /><Relationship Type="http://schemas.openxmlformats.org/officeDocument/2006/relationships/slide" Target="/ppt/slides/slide2.xml" Id="R1cf6acaf19574f5a" /><Relationship Type="http://schemas.openxmlformats.org/officeDocument/2006/relationships/slide" Target="/ppt/slides/slide3.xml" Id="R93be46d2d9f14ff2" /><Relationship Type="http://schemas.openxmlformats.org/officeDocument/2006/relationships/slide" Target="/ppt/slides/slide4.xml" Id="R27577b80e8f1432a" /><Relationship Type="http://schemas.openxmlformats.org/officeDocument/2006/relationships/slide" Target="/ppt/slides/slide5.xml" Id="R75ac18bb417c45d1" /><Relationship Type="http://schemas.openxmlformats.org/officeDocument/2006/relationships/slide" Target="/ppt/slides/slide6.xml" Id="Rd270d4d410d24d97" /><Relationship Type="http://schemas.openxmlformats.org/officeDocument/2006/relationships/slide" Target="/ppt/slides/slide7.xml" Id="R36d25a5e246346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bb5e1053fc49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d5e5f19e34805" /><Relationship Type="http://schemas.openxmlformats.org/officeDocument/2006/relationships/theme" Target="/ppt/slideMasters/theme/theme1.xml" Id="Rb50822431d5d4b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4d5e5f19e348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04445ce0646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a31a535c945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079f9240d4f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63c2e78f64c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21bb3027744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f6d7c202d46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0b73ad90d40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TIGRAM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TIGRAM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TIGRAM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TIGRAM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TIGRAM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TIGRAM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2 130 543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70 439 857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72 131 751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TIGRAM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 BERNHARD MATHIAS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TIGRAM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Schultz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926 202 138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TIGRAM HOLDING AS</a:t>
            </a:r>
          </a:p>
        </p:txBody>
      </p:sp>
    </p:spTree>
  </p:cSld>
  <p:clrMapOvr>
    <a:masterClrMapping xmlns:a="http://schemas.openxmlformats.org/drawingml/2006/main"/>
  </p:clrMapOvr>
</p:sld>
</file>