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059eb39a5f147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ed5d61291d4fcc"/>
  </p:sldMasterIdLst>
  <p:sldIdLst>
    <p:sldId xmlns:r="http://schemas.openxmlformats.org/officeDocument/2006/relationships" id="256" r:id="R2bf4c2230c464425"/>
    <p:sldId xmlns:r="http://schemas.openxmlformats.org/officeDocument/2006/relationships" id="257" r:id="Rebf4e653f5f3471e"/>
    <p:sldId xmlns:r="http://schemas.openxmlformats.org/officeDocument/2006/relationships" id="258" r:id="R3aa7d26ecfae4337"/>
    <p:sldId xmlns:r="http://schemas.openxmlformats.org/officeDocument/2006/relationships" id="259" r:id="Re8c06558b6c24b01"/>
    <p:sldId xmlns:r="http://schemas.openxmlformats.org/officeDocument/2006/relationships" id="260" r:id="R6dff80bf3a5d44c1"/>
    <p:sldId xmlns:r="http://schemas.openxmlformats.org/officeDocument/2006/relationships" id="261" r:id="R46005d236e644351"/>
    <p:sldId xmlns:r="http://schemas.openxmlformats.org/officeDocument/2006/relationships" id="262" r:id="Rfb1434784dc14c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ed5d61291d4fcc" /><Relationship Type="http://schemas.openxmlformats.org/officeDocument/2006/relationships/slide" Target="/ppt/slides/slide1.xml" Id="R2bf4c2230c464425" /><Relationship Type="http://schemas.openxmlformats.org/officeDocument/2006/relationships/slide" Target="/ppt/slides/slide2.xml" Id="Rebf4e653f5f3471e" /><Relationship Type="http://schemas.openxmlformats.org/officeDocument/2006/relationships/slide" Target="/ppt/slides/slide3.xml" Id="R3aa7d26ecfae4337" /><Relationship Type="http://schemas.openxmlformats.org/officeDocument/2006/relationships/slide" Target="/ppt/slides/slide4.xml" Id="Re8c06558b6c24b01" /><Relationship Type="http://schemas.openxmlformats.org/officeDocument/2006/relationships/slide" Target="/ppt/slides/slide5.xml" Id="R6dff80bf3a5d44c1" /><Relationship Type="http://schemas.openxmlformats.org/officeDocument/2006/relationships/slide" Target="/ppt/slides/slide6.xml" Id="R46005d236e644351" /><Relationship Type="http://schemas.openxmlformats.org/officeDocument/2006/relationships/slide" Target="/ppt/slides/slide7.xml" Id="Rfb1434784dc14c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c3a70868a24a1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206e1b71b74138" /><Relationship Type="http://schemas.openxmlformats.org/officeDocument/2006/relationships/theme" Target="/ppt/slideMasters/theme/theme1.xml" Id="Rb570177810214c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206e1b71b7413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52e44fc8648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f5be73de54f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c6a618c0347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d6cdcc2ae48a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2723c838d34b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2fde2042ac48d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2eec42a814e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VÅLAND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VÅLAND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−9 145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1 401 712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DALE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LILLETVEDT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Odins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926 202 359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VÅLAND INVEST AS</a:t>
            </a:r>
          </a:p>
        </p:txBody>
      </p:sp>
    </p:spTree>
  </p:cSld>
  <p:clrMapOvr>
    <a:masterClrMapping xmlns:a="http://schemas.openxmlformats.org/drawingml/2006/main"/>
  </p:clrMapOvr>
</p:sld>
</file>