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782dcc658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6c22879f64305"/>
  </p:sldMasterIdLst>
  <p:sldIdLst>
    <p:sldId xmlns:r="http://schemas.openxmlformats.org/officeDocument/2006/relationships" id="256" r:id="R0e0dacd431d246cb"/>
    <p:sldId xmlns:r="http://schemas.openxmlformats.org/officeDocument/2006/relationships" id="257" r:id="R1627d141f5724222"/>
    <p:sldId xmlns:r="http://schemas.openxmlformats.org/officeDocument/2006/relationships" id="258" r:id="R8a184fb9c37848e4"/>
    <p:sldId xmlns:r="http://schemas.openxmlformats.org/officeDocument/2006/relationships" id="259" r:id="R0585d7342c014b26"/>
    <p:sldId xmlns:r="http://schemas.openxmlformats.org/officeDocument/2006/relationships" id="260" r:id="R020d8a60d0314fd9"/>
    <p:sldId xmlns:r="http://schemas.openxmlformats.org/officeDocument/2006/relationships" id="261" r:id="R2ea87357d6e743a4"/>
    <p:sldId xmlns:r="http://schemas.openxmlformats.org/officeDocument/2006/relationships" id="262" r:id="Ra7766ba04b15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6c22879f64305" /><Relationship Type="http://schemas.openxmlformats.org/officeDocument/2006/relationships/slide" Target="/ppt/slides/slide1.xml" Id="R0e0dacd431d246cb" /><Relationship Type="http://schemas.openxmlformats.org/officeDocument/2006/relationships/slide" Target="/ppt/slides/slide2.xml" Id="R1627d141f5724222" /><Relationship Type="http://schemas.openxmlformats.org/officeDocument/2006/relationships/slide" Target="/ppt/slides/slide3.xml" Id="R8a184fb9c37848e4" /><Relationship Type="http://schemas.openxmlformats.org/officeDocument/2006/relationships/slide" Target="/ppt/slides/slide4.xml" Id="R0585d7342c014b26" /><Relationship Type="http://schemas.openxmlformats.org/officeDocument/2006/relationships/slide" Target="/ppt/slides/slide5.xml" Id="R020d8a60d0314fd9" /><Relationship Type="http://schemas.openxmlformats.org/officeDocument/2006/relationships/slide" Target="/ppt/slides/slide6.xml" Id="R2ea87357d6e743a4" /><Relationship Type="http://schemas.openxmlformats.org/officeDocument/2006/relationships/slide" Target="/ppt/slides/slide7.xml" Id="Ra7766ba04b15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7a8195aab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85647fac4dc0" /><Relationship Type="http://schemas.openxmlformats.org/officeDocument/2006/relationships/theme" Target="/ppt/slideMasters/theme/theme1.xml" Id="R0abe8c1037c8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585647fac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4b93629e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ea5f9c45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b1f2b18b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da945dbf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e131a9aa5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891fb9db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29114500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KARRISMATIC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KARRISMATIC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148 040 619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152 667 017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GLEDITSCH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Karoline Gleditsch, Yngves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KARRISMATIC INVEST AS</a:t>
            </a:r>
          </a:p>
        </p:txBody>
      </p:sp>
    </p:spTree>
  </p:cSld>
  <p:clrMapOvr>
    <a:masterClrMapping xmlns:a="http://schemas.openxmlformats.org/drawingml/2006/main"/>
  </p:clrMapOvr>
</p:sld>
</file>