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30cd14ff3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dbff821154508"/>
  </p:sldMasterIdLst>
  <p:sldIdLst>
    <p:sldId xmlns:r="http://schemas.openxmlformats.org/officeDocument/2006/relationships" id="256" r:id="Rd4eec7ddc46648aa"/>
    <p:sldId xmlns:r="http://schemas.openxmlformats.org/officeDocument/2006/relationships" id="257" r:id="R628b08da5476455b"/>
    <p:sldId xmlns:r="http://schemas.openxmlformats.org/officeDocument/2006/relationships" id="258" r:id="Re0013ba0a3144787"/>
    <p:sldId xmlns:r="http://schemas.openxmlformats.org/officeDocument/2006/relationships" id="259" r:id="Rfdd8e50a3e8e40e5"/>
    <p:sldId xmlns:r="http://schemas.openxmlformats.org/officeDocument/2006/relationships" id="260" r:id="Rc3c12228af3b482c"/>
    <p:sldId xmlns:r="http://schemas.openxmlformats.org/officeDocument/2006/relationships" id="261" r:id="R7e2857e77c434884"/>
    <p:sldId xmlns:r="http://schemas.openxmlformats.org/officeDocument/2006/relationships" id="262" r:id="R51e825f6add4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dbff821154508" /><Relationship Type="http://schemas.openxmlformats.org/officeDocument/2006/relationships/slide" Target="/ppt/slides/slide1.xml" Id="Rd4eec7ddc46648aa" /><Relationship Type="http://schemas.openxmlformats.org/officeDocument/2006/relationships/slide" Target="/ppt/slides/slide2.xml" Id="R628b08da5476455b" /><Relationship Type="http://schemas.openxmlformats.org/officeDocument/2006/relationships/slide" Target="/ppt/slides/slide3.xml" Id="Re0013ba0a3144787" /><Relationship Type="http://schemas.openxmlformats.org/officeDocument/2006/relationships/slide" Target="/ppt/slides/slide4.xml" Id="Rfdd8e50a3e8e40e5" /><Relationship Type="http://schemas.openxmlformats.org/officeDocument/2006/relationships/slide" Target="/ppt/slides/slide5.xml" Id="Rc3c12228af3b482c" /><Relationship Type="http://schemas.openxmlformats.org/officeDocument/2006/relationships/slide" Target="/ppt/slides/slide6.xml" Id="R7e2857e77c434884" /><Relationship Type="http://schemas.openxmlformats.org/officeDocument/2006/relationships/slide" Target="/ppt/slides/slide7.xml" Id="R51e825f6add4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7ca767052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f19536650468b" /><Relationship Type="http://schemas.openxmlformats.org/officeDocument/2006/relationships/theme" Target="/ppt/slideMasters/theme/theme1.xml" Id="Rf70bcfd5911b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f19536650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d8b99404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396062486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406c90368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caed5a6f6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ee3131b43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3466c10bc47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e471dd575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KARL JØRGEN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