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1363556c8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abe432efc400b"/>
  </p:sldMasterIdLst>
  <p:sldIdLst>
    <p:sldId xmlns:r="http://schemas.openxmlformats.org/officeDocument/2006/relationships" id="256" r:id="R62147cbaca7549c9"/>
    <p:sldId xmlns:r="http://schemas.openxmlformats.org/officeDocument/2006/relationships" id="257" r:id="Rf9d121efb70941eb"/>
    <p:sldId xmlns:r="http://schemas.openxmlformats.org/officeDocument/2006/relationships" id="258" r:id="Recec54d9b0614f8c"/>
    <p:sldId xmlns:r="http://schemas.openxmlformats.org/officeDocument/2006/relationships" id="259" r:id="R1258e19e20894ec7"/>
    <p:sldId xmlns:r="http://schemas.openxmlformats.org/officeDocument/2006/relationships" id="260" r:id="Rcdf5e5e3d00b496f"/>
    <p:sldId xmlns:r="http://schemas.openxmlformats.org/officeDocument/2006/relationships" id="261" r:id="Re87194422a4745c5"/>
    <p:sldId xmlns:r="http://schemas.openxmlformats.org/officeDocument/2006/relationships" id="262" r:id="R4f178c359e79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abe432efc400b" /><Relationship Type="http://schemas.openxmlformats.org/officeDocument/2006/relationships/slide" Target="/ppt/slides/slide1.xml" Id="R62147cbaca7549c9" /><Relationship Type="http://schemas.openxmlformats.org/officeDocument/2006/relationships/slide" Target="/ppt/slides/slide2.xml" Id="Rf9d121efb70941eb" /><Relationship Type="http://schemas.openxmlformats.org/officeDocument/2006/relationships/slide" Target="/ppt/slides/slide3.xml" Id="Recec54d9b0614f8c" /><Relationship Type="http://schemas.openxmlformats.org/officeDocument/2006/relationships/slide" Target="/ppt/slides/slide4.xml" Id="R1258e19e20894ec7" /><Relationship Type="http://schemas.openxmlformats.org/officeDocument/2006/relationships/slide" Target="/ppt/slides/slide5.xml" Id="Rcdf5e5e3d00b496f" /><Relationship Type="http://schemas.openxmlformats.org/officeDocument/2006/relationships/slide" Target="/ppt/slides/slide6.xml" Id="Re87194422a4745c5" /><Relationship Type="http://schemas.openxmlformats.org/officeDocument/2006/relationships/slide" Target="/ppt/slides/slide7.xml" Id="R4f178c359e79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6bff8036e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65ba864344ed" /><Relationship Type="http://schemas.openxmlformats.org/officeDocument/2006/relationships/theme" Target="/ppt/slideMasters/theme/theme1.xml" Id="Rb600dd140c79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e65ba8643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51d316a3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4baa44ee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af83faaa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9381d8f7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001d0867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cce11790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821303b0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