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4000e6b67a47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5da1da61d2438e"/>
  </p:sldMasterIdLst>
  <p:sldIdLst>
    <p:sldId xmlns:r="http://schemas.openxmlformats.org/officeDocument/2006/relationships" id="256" r:id="Rfb35467e375b42b3"/>
    <p:sldId xmlns:r="http://schemas.openxmlformats.org/officeDocument/2006/relationships" id="257" r:id="R12217a01adde4f14"/>
    <p:sldId xmlns:r="http://schemas.openxmlformats.org/officeDocument/2006/relationships" id="258" r:id="Rb7078445e21043f0"/>
    <p:sldId xmlns:r="http://schemas.openxmlformats.org/officeDocument/2006/relationships" id="259" r:id="R511674e2a4394f03"/>
    <p:sldId xmlns:r="http://schemas.openxmlformats.org/officeDocument/2006/relationships" id="260" r:id="Re2a313544387459f"/>
    <p:sldId xmlns:r="http://schemas.openxmlformats.org/officeDocument/2006/relationships" id="261" r:id="Rb5de584c50e741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da1da61d2438e" /><Relationship Type="http://schemas.openxmlformats.org/officeDocument/2006/relationships/slide" Target="/ppt/slides/slide1.xml" Id="Rfb35467e375b42b3" /><Relationship Type="http://schemas.openxmlformats.org/officeDocument/2006/relationships/slide" Target="/ppt/slides/slide2.xml" Id="R12217a01adde4f14" /><Relationship Type="http://schemas.openxmlformats.org/officeDocument/2006/relationships/slide" Target="/ppt/slides/slide3.xml" Id="Rb7078445e21043f0" /><Relationship Type="http://schemas.openxmlformats.org/officeDocument/2006/relationships/slide" Target="/ppt/slides/slide4.xml" Id="R511674e2a4394f03" /><Relationship Type="http://schemas.openxmlformats.org/officeDocument/2006/relationships/slide" Target="/ppt/slides/slide5.xml" Id="Re2a313544387459f" /><Relationship Type="http://schemas.openxmlformats.org/officeDocument/2006/relationships/slide" Target="/ppt/slides/slide6.xml" Id="Rb5de584c50e741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d0792d9a344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0e8958ccc4bcf" /><Relationship Type="http://schemas.openxmlformats.org/officeDocument/2006/relationships/theme" Target="/ppt/slideMasters/theme/theme1.xml" Id="R1ac1f2888a984b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50e8958ccc4b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ea335925849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f7ad4d5804f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ac8662ecb4f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b3e3b17a947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4744cdd5e4d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4b461660e4e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BOA OFFSHORE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OFFSHORE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OFFSHORE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OFFSHORE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OFFSHORE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OFFSHORE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99 11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office@boa.no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926 265 156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OFFSHORE AS</a:t>
            </a:r>
          </a:p>
        </p:txBody>
      </p:sp>
    </p:spTree>
  </p:cSld>
  <p:clrMapOvr>
    <a:masterClrMapping xmlns:a="http://schemas.openxmlformats.org/drawingml/2006/main"/>
  </p:clrMapOvr>
</p:sld>
</file>