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0882b75b1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aa42c4b4624630"/>
  </p:sldMasterIdLst>
  <p:sldIdLst>
    <p:sldId xmlns:r="http://schemas.openxmlformats.org/officeDocument/2006/relationships" id="256" r:id="Rb5e3d07e26ea4864"/>
    <p:sldId xmlns:r="http://schemas.openxmlformats.org/officeDocument/2006/relationships" id="257" r:id="Ra9dfcda8a5e4467a"/>
    <p:sldId xmlns:r="http://schemas.openxmlformats.org/officeDocument/2006/relationships" id="258" r:id="R9e3d9d1241124d4f"/>
    <p:sldId xmlns:r="http://schemas.openxmlformats.org/officeDocument/2006/relationships" id="259" r:id="Rf98066ffe8464a8e"/>
    <p:sldId xmlns:r="http://schemas.openxmlformats.org/officeDocument/2006/relationships" id="260" r:id="R20047d8689e04f9a"/>
    <p:sldId xmlns:r="http://schemas.openxmlformats.org/officeDocument/2006/relationships" id="261" r:id="Ra6f2c9115f104fad"/>
    <p:sldId xmlns:r="http://schemas.openxmlformats.org/officeDocument/2006/relationships" id="262" r:id="R9a17e066ab60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a42c4b4624630" /><Relationship Type="http://schemas.openxmlformats.org/officeDocument/2006/relationships/slide" Target="/ppt/slides/slide1.xml" Id="Rb5e3d07e26ea4864" /><Relationship Type="http://schemas.openxmlformats.org/officeDocument/2006/relationships/slide" Target="/ppt/slides/slide2.xml" Id="Ra9dfcda8a5e4467a" /><Relationship Type="http://schemas.openxmlformats.org/officeDocument/2006/relationships/slide" Target="/ppt/slides/slide3.xml" Id="R9e3d9d1241124d4f" /><Relationship Type="http://schemas.openxmlformats.org/officeDocument/2006/relationships/slide" Target="/ppt/slides/slide4.xml" Id="Rf98066ffe8464a8e" /><Relationship Type="http://schemas.openxmlformats.org/officeDocument/2006/relationships/slide" Target="/ppt/slides/slide5.xml" Id="R20047d8689e04f9a" /><Relationship Type="http://schemas.openxmlformats.org/officeDocument/2006/relationships/slide" Target="/ppt/slides/slide6.xml" Id="Ra6f2c9115f104fad" /><Relationship Type="http://schemas.openxmlformats.org/officeDocument/2006/relationships/slide" Target="/ppt/slides/slide7.xml" Id="R9a17e066ab60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bef228bc2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a77ee0744d4e" /><Relationship Type="http://schemas.openxmlformats.org/officeDocument/2006/relationships/theme" Target="/ppt/slideMasters/theme/theme1.xml" Id="Rda4b717384a7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77a77ee0744d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46aa9c95444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21135b674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2ccb45ff6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7ccf73ff942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601703ea2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443d20e8e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f130f718b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BOA OFFSHORE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BOA OFFSHORE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−2 289 515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715 546 175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824 734 525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TAUBÅTKOMPANIET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TAUBÅTKOMPANIET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11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office@boa.no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926 265 156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BOA OFFSHORE AS</a:t>
            </a:r>
          </a:p>
        </p:txBody>
      </p:sp>
    </p:spTree>
  </p:cSld>
  <p:clrMapOvr>
    <a:masterClrMapping xmlns:a="http://schemas.openxmlformats.org/drawingml/2006/main"/>
  </p:clrMapOvr>
</p:sld>
</file>