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28972b329b4b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4450e5fab44768"/>
  </p:sldMasterIdLst>
  <p:sldIdLst>
    <p:sldId xmlns:r="http://schemas.openxmlformats.org/officeDocument/2006/relationships" id="256" r:id="Rc8dab55fbca7485f"/>
    <p:sldId xmlns:r="http://schemas.openxmlformats.org/officeDocument/2006/relationships" id="257" r:id="Refa6153d6e554984"/>
    <p:sldId xmlns:r="http://schemas.openxmlformats.org/officeDocument/2006/relationships" id="258" r:id="R6ce1788fe029470a"/>
    <p:sldId xmlns:r="http://schemas.openxmlformats.org/officeDocument/2006/relationships" id="259" r:id="Ra0378bea0a1b4200"/>
    <p:sldId xmlns:r="http://schemas.openxmlformats.org/officeDocument/2006/relationships" id="260" r:id="R67a514534c6149f0"/>
    <p:sldId xmlns:r="http://schemas.openxmlformats.org/officeDocument/2006/relationships" id="261" r:id="R87af2b05c4104e90"/>
    <p:sldId xmlns:r="http://schemas.openxmlformats.org/officeDocument/2006/relationships" id="262" r:id="R7968cab04ca749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450e5fab44768" /><Relationship Type="http://schemas.openxmlformats.org/officeDocument/2006/relationships/slide" Target="/ppt/slides/slide1.xml" Id="Rc8dab55fbca7485f" /><Relationship Type="http://schemas.openxmlformats.org/officeDocument/2006/relationships/slide" Target="/ppt/slides/slide2.xml" Id="Refa6153d6e554984" /><Relationship Type="http://schemas.openxmlformats.org/officeDocument/2006/relationships/slide" Target="/ppt/slides/slide3.xml" Id="R6ce1788fe029470a" /><Relationship Type="http://schemas.openxmlformats.org/officeDocument/2006/relationships/slide" Target="/ppt/slides/slide4.xml" Id="Ra0378bea0a1b4200" /><Relationship Type="http://schemas.openxmlformats.org/officeDocument/2006/relationships/slide" Target="/ppt/slides/slide5.xml" Id="R67a514534c6149f0" /><Relationship Type="http://schemas.openxmlformats.org/officeDocument/2006/relationships/slide" Target="/ppt/slides/slide6.xml" Id="R87af2b05c4104e90" /><Relationship Type="http://schemas.openxmlformats.org/officeDocument/2006/relationships/slide" Target="/ppt/slides/slide7.xml" Id="R7968cab04ca749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8648c9e0e4e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aefec0e114c7d" /><Relationship Type="http://schemas.openxmlformats.org/officeDocument/2006/relationships/theme" Target="/ppt/slideMasters/theme/theme1.xml" Id="R783828c4fa564c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3aefec0e11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86abaedf243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9fe65382346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f69fb791944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fb512e67345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a2dd2257e41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3cfcd53d846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a359cc60d4b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JSK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2 275 481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JULIUS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Kullerød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926 274 279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JSK AS</a:t>
            </a:r>
          </a:p>
        </p:txBody>
      </p:sp>
    </p:spTree>
  </p:cSld>
  <p:clrMapOvr>
    <a:masterClrMapping xmlns:a="http://schemas.openxmlformats.org/drawingml/2006/main"/>
  </p:clrMapOvr>
</p:sld>
</file>