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fecae64c1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00d992a884968"/>
  </p:sldMasterIdLst>
  <p:sldIdLst>
    <p:sldId xmlns:r="http://schemas.openxmlformats.org/officeDocument/2006/relationships" id="256" r:id="R563a552baee44be1"/>
    <p:sldId xmlns:r="http://schemas.openxmlformats.org/officeDocument/2006/relationships" id="257" r:id="R7da2333f16274ce2"/>
    <p:sldId xmlns:r="http://schemas.openxmlformats.org/officeDocument/2006/relationships" id="258" r:id="R316c58f2191f4df4"/>
    <p:sldId xmlns:r="http://schemas.openxmlformats.org/officeDocument/2006/relationships" id="259" r:id="R32fd8f2241954c5c"/>
    <p:sldId xmlns:r="http://schemas.openxmlformats.org/officeDocument/2006/relationships" id="260" r:id="R1c657fd336a24da3"/>
    <p:sldId xmlns:r="http://schemas.openxmlformats.org/officeDocument/2006/relationships" id="261" r:id="R1a18daef2e8a4866"/>
    <p:sldId xmlns:r="http://schemas.openxmlformats.org/officeDocument/2006/relationships" id="262" r:id="Re162a208c1f9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00d992a884968" /><Relationship Type="http://schemas.openxmlformats.org/officeDocument/2006/relationships/slide" Target="/ppt/slides/slide1.xml" Id="R563a552baee44be1" /><Relationship Type="http://schemas.openxmlformats.org/officeDocument/2006/relationships/slide" Target="/ppt/slides/slide2.xml" Id="R7da2333f16274ce2" /><Relationship Type="http://schemas.openxmlformats.org/officeDocument/2006/relationships/slide" Target="/ppt/slides/slide3.xml" Id="R316c58f2191f4df4" /><Relationship Type="http://schemas.openxmlformats.org/officeDocument/2006/relationships/slide" Target="/ppt/slides/slide4.xml" Id="R32fd8f2241954c5c" /><Relationship Type="http://schemas.openxmlformats.org/officeDocument/2006/relationships/slide" Target="/ppt/slides/slide5.xml" Id="R1c657fd336a24da3" /><Relationship Type="http://schemas.openxmlformats.org/officeDocument/2006/relationships/slide" Target="/ppt/slides/slide6.xml" Id="R1a18daef2e8a4866" /><Relationship Type="http://schemas.openxmlformats.org/officeDocument/2006/relationships/slide" Target="/ppt/slides/slide7.xml" Id="Re162a208c1f9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0671a1bac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a1b237db943f0" /><Relationship Type="http://schemas.openxmlformats.org/officeDocument/2006/relationships/theme" Target="/ppt/slideMasters/theme/theme1.xml" Id="R5169b79194e144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a1b237db9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4546d3a6a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db78c52db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601767562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77138388242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0ddff239543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3301c5e1242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dfb47858d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MI-LO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MI-LO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604 656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OLE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Kullerød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926 277 464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MI-LO HOLDING AS</a:t>
            </a:r>
          </a:p>
        </p:txBody>
      </p:sp>
    </p:spTree>
  </p:cSld>
  <p:clrMapOvr>
    <a:masterClrMapping xmlns:a="http://schemas.openxmlformats.org/drawingml/2006/main"/>
  </p:clrMapOvr>
</p:sld>
</file>