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3baf5f9c9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9126c81844b88"/>
  </p:sldMasterIdLst>
  <p:sldIdLst>
    <p:sldId xmlns:r="http://schemas.openxmlformats.org/officeDocument/2006/relationships" id="256" r:id="R57f41395d5854127"/>
    <p:sldId xmlns:r="http://schemas.openxmlformats.org/officeDocument/2006/relationships" id="257" r:id="R17cf4ed5765e40cb"/>
    <p:sldId xmlns:r="http://schemas.openxmlformats.org/officeDocument/2006/relationships" id="258" r:id="R6da78f888e1447fc"/>
    <p:sldId xmlns:r="http://schemas.openxmlformats.org/officeDocument/2006/relationships" id="259" r:id="R6235b71a3b7d4448"/>
    <p:sldId xmlns:r="http://schemas.openxmlformats.org/officeDocument/2006/relationships" id="260" r:id="R8d77720ab4fa4c9a"/>
    <p:sldId xmlns:r="http://schemas.openxmlformats.org/officeDocument/2006/relationships" id="261" r:id="Rebfd514315b04fcb"/>
    <p:sldId xmlns:r="http://schemas.openxmlformats.org/officeDocument/2006/relationships" id="262" r:id="R9a05c092063d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9126c81844b88" /><Relationship Type="http://schemas.openxmlformats.org/officeDocument/2006/relationships/slide" Target="/ppt/slides/slide1.xml" Id="R57f41395d5854127" /><Relationship Type="http://schemas.openxmlformats.org/officeDocument/2006/relationships/slide" Target="/ppt/slides/slide2.xml" Id="R17cf4ed5765e40cb" /><Relationship Type="http://schemas.openxmlformats.org/officeDocument/2006/relationships/slide" Target="/ppt/slides/slide3.xml" Id="R6da78f888e1447fc" /><Relationship Type="http://schemas.openxmlformats.org/officeDocument/2006/relationships/slide" Target="/ppt/slides/slide4.xml" Id="R6235b71a3b7d4448" /><Relationship Type="http://schemas.openxmlformats.org/officeDocument/2006/relationships/slide" Target="/ppt/slides/slide5.xml" Id="R8d77720ab4fa4c9a" /><Relationship Type="http://schemas.openxmlformats.org/officeDocument/2006/relationships/slide" Target="/ppt/slides/slide6.xml" Id="Rebfd514315b04fcb" /><Relationship Type="http://schemas.openxmlformats.org/officeDocument/2006/relationships/slide" Target="/ppt/slides/slide7.xml" Id="R9a05c092063d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74d172544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0baed95b4e76" /><Relationship Type="http://schemas.openxmlformats.org/officeDocument/2006/relationships/theme" Target="/ppt/slideMasters/theme/theme1.xml" Id="Rf5427b55f1b4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00baed95b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35b3f3d9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5cb286fc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32443d1e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42b79636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4cff34bc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81016994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20c04b5d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HOLMSEN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2 672 896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Røsslyngveien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HOLMSEN AS</a:t>
            </a:r>
          </a:p>
        </p:txBody>
      </p:sp>
    </p:spTree>
  </p:cSld>
  <p:clrMapOvr>
    <a:masterClrMapping xmlns:a="http://schemas.openxmlformats.org/drawingml/2006/main"/>
  </p:clrMapOvr>
</p:sld>
</file>