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cec0be1b0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7f8edf860e40aa"/>
  </p:sldMasterIdLst>
  <p:sldIdLst>
    <p:sldId xmlns:r="http://schemas.openxmlformats.org/officeDocument/2006/relationships" id="256" r:id="R12ec74f1f7dc42f4"/>
    <p:sldId xmlns:r="http://schemas.openxmlformats.org/officeDocument/2006/relationships" id="257" r:id="R4d5af187effa4a74"/>
    <p:sldId xmlns:r="http://schemas.openxmlformats.org/officeDocument/2006/relationships" id="258" r:id="R277a002d22f24533"/>
    <p:sldId xmlns:r="http://schemas.openxmlformats.org/officeDocument/2006/relationships" id="259" r:id="Re792225618334ba9"/>
    <p:sldId xmlns:r="http://schemas.openxmlformats.org/officeDocument/2006/relationships" id="260" r:id="R6ea42c271c7e435e"/>
    <p:sldId xmlns:r="http://schemas.openxmlformats.org/officeDocument/2006/relationships" id="261" r:id="R59b73624fbe24a90"/>
    <p:sldId xmlns:r="http://schemas.openxmlformats.org/officeDocument/2006/relationships" id="262" r:id="R81d439d840d644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7f8edf860e40aa" /><Relationship Type="http://schemas.openxmlformats.org/officeDocument/2006/relationships/slide" Target="/ppt/slides/slide1.xml" Id="R12ec74f1f7dc42f4" /><Relationship Type="http://schemas.openxmlformats.org/officeDocument/2006/relationships/slide" Target="/ppt/slides/slide2.xml" Id="R4d5af187effa4a74" /><Relationship Type="http://schemas.openxmlformats.org/officeDocument/2006/relationships/slide" Target="/ppt/slides/slide3.xml" Id="R277a002d22f24533" /><Relationship Type="http://schemas.openxmlformats.org/officeDocument/2006/relationships/slide" Target="/ppt/slides/slide4.xml" Id="Re792225618334ba9" /><Relationship Type="http://schemas.openxmlformats.org/officeDocument/2006/relationships/slide" Target="/ppt/slides/slide5.xml" Id="R6ea42c271c7e435e" /><Relationship Type="http://schemas.openxmlformats.org/officeDocument/2006/relationships/slide" Target="/ppt/slides/slide6.xml" Id="R59b73624fbe24a90" /><Relationship Type="http://schemas.openxmlformats.org/officeDocument/2006/relationships/slide" Target="/ppt/slides/slide7.xml" Id="R81d439d840d644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30401140f48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39f11eb7041bf" /><Relationship Type="http://schemas.openxmlformats.org/officeDocument/2006/relationships/theme" Target="/ppt/slideMasters/theme/theme1.xml" Id="Rfd83b7ab4264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e39f11eb70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d6a7ca0b0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d9f45b3db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7e0e040474a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56de668594c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f1eaedd494c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746807738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ae7694f434f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KMS-INVEST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KMS-INVEST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4 702 517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5 216 189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KAY MARGIDO SLETNES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KMS-INVEST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Hildringen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6515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926 278 185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KMS-INVEST AS</a:t>
            </a:r>
          </a:p>
        </p:txBody>
      </p:sp>
    </p:spTree>
  </p:cSld>
  <p:clrMapOvr>
    <a:masterClrMapping xmlns:a="http://schemas.openxmlformats.org/drawingml/2006/main"/>
  </p:clrMapOvr>
</p:sld>
</file>